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  <p:sldId id="261" r:id="rId5"/>
    <p:sldId id="262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3295650"/>
          </a:xfrm>
        </p:spPr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r>
              <a:rPr lang="ru-RU" sz="5400" dirty="0" smtClean="0">
                <a:latin typeface="Bookman Old Style" pitchFamily="18" charset="0"/>
              </a:rPr>
              <a:t>Роль Петра Первого в истории России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8001000" cy="2819400"/>
          </a:xfrm>
        </p:spPr>
        <p:txBody>
          <a:bodyPr>
            <a:normAutofit/>
          </a:bodyPr>
          <a:lstStyle/>
          <a:p>
            <a:pPr algn="r"/>
            <a:r>
              <a:rPr lang="ru-RU" b="1" i="1" dirty="0" smtClean="0">
                <a:latin typeface="Bookman Old Style" pitchFamily="18" charset="0"/>
              </a:rPr>
              <a:t>«А Петр Великий, который один есть целая всемирная история!»</a:t>
            </a:r>
            <a:endParaRPr lang="ru-RU" dirty="0" smtClean="0">
              <a:latin typeface="Bookman Old Style" pitchFamily="18" charset="0"/>
            </a:endParaRPr>
          </a:p>
          <a:p>
            <a:pPr algn="r"/>
            <a:r>
              <a:rPr lang="ru-RU" b="1" i="1" dirty="0" smtClean="0">
                <a:latin typeface="Bookman Old Style" pitchFamily="18" charset="0"/>
              </a:rPr>
              <a:t>А.С. Пушкин</a:t>
            </a:r>
            <a:endParaRPr lang="ru-RU" dirty="0" smtClean="0">
              <a:latin typeface="Bookman Old Style" pitchFamily="18" charset="0"/>
            </a:endParaRPr>
          </a:p>
          <a:p>
            <a:pPr algn="r"/>
            <a:r>
              <a:rPr lang="ru-RU" sz="1900" b="1" i="1" dirty="0" smtClean="0">
                <a:latin typeface="Bookman Old Style" pitchFamily="18" charset="0"/>
              </a:rPr>
              <a:t>Из письма к П.Я. Чаадаеву. 19 октября 1836 г.</a:t>
            </a:r>
            <a:endParaRPr lang="ru-RU" sz="1900" dirty="0" smtClean="0">
              <a:latin typeface="Bookman Old Style" pitchFamily="18" charset="0"/>
            </a:endParaRPr>
          </a:p>
          <a:p>
            <a:pPr algn="r"/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4191000" cy="4691063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Как вы думаете, о чём пойдет на речь на сегодняшнем уроке?</a:t>
            </a:r>
          </a:p>
          <a:p>
            <a:endParaRPr lang="ru-RU" sz="3200" dirty="0" smtClean="0">
              <a:latin typeface="Bookman Old Style" pitchFamily="18" charset="0"/>
            </a:endParaRPr>
          </a:p>
          <a:p>
            <a:r>
              <a:rPr lang="ru-RU" sz="3200" dirty="0" smtClean="0">
                <a:latin typeface="Bookman Old Style" pitchFamily="18" charset="0"/>
              </a:rPr>
              <a:t>Какие цели вы ставите перед собой?</a:t>
            </a:r>
          </a:p>
          <a:p>
            <a:endParaRPr lang="ru-RU" sz="3200" dirty="0">
              <a:latin typeface="Bookman Old Style" pitchFamily="18" charset="0"/>
            </a:endParaRPr>
          </a:p>
        </p:txBody>
      </p:sp>
      <p:pic>
        <p:nvPicPr>
          <p:cNvPr id="5" name="Picture 4" descr="00115991_n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91000" y="457200"/>
            <a:ext cx="4952999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47800" y="1143000"/>
            <a:ext cx="7239000" cy="4983163"/>
          </a:xfrm>
        </p:spPr>
        <p:txBody>
          <a:bodyPr/>
          <a:lstStyle/>
          <a:p>
            <a:pPr algn="ctr">
              <a:buNone/>
            </a:pPr>
            <a:endParaRPr lang="ru-RU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познакомиться с различными точками зрения на личность и итоги деятельности Петра Первого, выразить собственное отношение к деятельности царя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983163"/>
          </a:xfrm>
        </p:spPr>
        <p:txBody>
          <a:bodyPr/>
          <a:lstStyle/>
          <a:p>
            <a:pPr algn="ctr">
              <a:buNone/>
            </a:pPr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Панегирик</a:t>
            </a:r>
            <a:r>
              <a:rPr lang="ru-RU" dirty="0" smtClean="0">
                <a:latin typeface="Bookman Old Style" pitchFamily="18" charset="0"/>
              </a:rPr>
              <a:t> – 1) речь хвалебного содержания; 2) восторженная и неумеренная похвала.</a:t>
            </a:r>
          </a:p>
          <a:p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Панегирист</a:t>
            </a:r>
            <a:r>
              <a:rPr lang="ru-RU" dirty="0" smtClean="0">
                <a:latin typeface="Bookman Old Style" pitchFamily="18" charset="0"/>
              </a:rPr>
              <a:t> – тот, кто сочиняет, произносит панегирики.</a:t>
            </a:r>
          </a:p>
          <a:p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Обличитель</a:t>
            </a:r>
            <a:r>
              <a:rPr lang="ru-RU" dirty="0" smtClean="0">
                <a:latin typeface="Bookman Old Style" pitchFamily="18" charset="0"/>
              </a:rPr>
              <a:t> – сурово порицающий, разоблачающий, вскрывающий что-нибудь неблаговидное, вредное, преступное.</a:t>
            </a:r>
          </a:p>
          <a:p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Объективный</a:t>
            </a:r>
            <a:r>
              <a:rPr lang="ru-RU" dirty="0" smtClean="0">
                <a:latin typeface="Bookman Old Style" pitchFamily="18" charset="0"/>
              </a:rPr>
              <a:t> – непредвзятый, беспристрастный.</a:t>
            </a:r>
            <a:endParaRPr lang="ru-RU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Задания для групп:</a:t>
            </a: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sz="3400" dirty="0" smtClean="0">
                <a:latin typeface="Bookman Old Style" pitchFamily="18" charset="0"/>
              </a:rPr>
              <a:t>1. Прочитайте предложенные тексты.</a:t>
            </a:r>
          </a:p>
          <a:p>
            <a:pPr lvl="0">
              <a:buNone/>
            </a:pPr>
            <a:r>
              <a:rPr lang="ru-RU" sz="3400" dirty="0" smtClean="0">
                <a:latin typeface="Bookman Old Style" pitchFamily="18" charset="0"/>
              </a:rPr>
              <a:t>2. Распределите тексты по группам в соответствии с  мнениями  и оценками,  которые назвали ранее.</a:t>
            </a:r>
          </a:p>
          <a:p>
            <a:pPr lvl="0">
              <a:buNone/>
            </a:pPr>
            <a:r>
              <a:rPr lang="ru-RU" sz="3400" dirty="0" smtClean="0">
                <a:latin typeface="Bookman Old Style" pitchFamily="18" charset="0"/>
              </a:rPr>
              <a:t>3. Выберите те, которые соответствуют мнению вашей группы, подберите аргументы, опираясь на знания, полученные на уроках истории.</a:t>
            </a:r>
          </a:p>
          <a:p>
            <a:pPr lvl="0">
              <a:buNone/>
            </a:pPr>
            <a:r>
              <a:rPr lang="ru-RU" sz="3400" dirty="0" smtClean="0">
                <a:latin typeface="Bookman Old Style" pitchFamily="18" charset="0"/>
              </a:rPr>
              <a:t>4. Составьте устный текст, представьте его аудитории.</a:t>
            </a:r>
          </a:p>
          <a:p>
            <a:pPr lvl="0">
              <a:buNone/>
            </a:pPr>
            <a:r>
              <a:rPr lang="ru-RU" sz="3400" dirty="0" smtClean="0">
                <a:latin typeface="Bookman Old Style" pitchFamily="18" charset="0"/>
              </a:rPr>
              <a:t>5. Дайте оценку личности и деятельности Петра Первого с позиции выпавшей вам группы. Выразите своё отношение к эпохе Петра Первого.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Рефлексия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3600" dirty="0" smtClean="0">
                <a:latin typeface="Bookman Old Style" pitchFamily="18" charset="0"/>
              </a:rPr>
              <a:t>Восстанови свои действия на уроке.</a:t>
            </a:r>
          </a:p>
          <a:p>
            <a:pPr lvl="0"/>
            <a:r>
              <a:rPr lang="ru-RU" sz="3600" dirty="0" smtClean="0">
                <a:latin typeface="Bookman Old Style" pitchFamily="18" charset="0"/>
              </a:rPr>
              <a:t> Какие умения способствовали успешному достижению цели?</a:t>
            </a:r>
          </a:p>
          <a:p>
            <a:pPr lvl="0"/>
            <a:r>
              <a:rPr lang="ru-RU" sz="3600" dirty="0" smtClean="0">
                <a:latin typeface="Bookman Old Style" pitchFamily="18" charset="0"/>
              </a:rPr>
              <a:t> Каких умений недоставало для успешного действия в ситуации?</a:t>
            </a:r>
          </a:p>
          <a:p>
            <a:pPr>
              <a:buNone/>
            </a:pPr>
            <a:r>
              <a:rPr lang="ru-RU" sz="3600" dirty="0" smtClean="0">
                <a:latin typeface="Bookman Old Style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221</Words>
  <PresentationFormat>Экран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 Роль Петра Первого в истории России</vt:lpstr>
      <vt:lpstr>Слайд 2</vt:lpstr>
      <vt:lpstr>Слайд 3</vt:lpstr>
      <vt:lpstr>Слайд 4</vt:lpstr>
      <vt:lpstr>Задания для групп: </vt:lpstr>
      <vt:lpstr>Рефлексия: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Бинарный урок истории и русского языка Роль Петра Первого в истории России</dc:title>
  <cp:lastModifiedBy>Вера</cp:lastModifiedBy>
  <cp:revision>3</cp:revision>
  <dcterms:modified xsi:type="dcterms:W3CDTF">2025-03-12T20:12:21Z</dcterms:modified>
</cp:coreProperties>
</file>