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БМ-13 «Катюша»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загруженное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060848"/>
            <a:ext cx="689267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0815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БМ-13 «Катюша»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БМ-13 «Катюша»</dc:title>
  <dc:creator>Scool</dc:creator>
  <cp:lastModifiedBy>Scool</cp:lastModifiedBy>
  <cp:revision>1</cp:revision>
  <dcterms:created xsi:type="dcterms:W3CDTF">2020-02-27T06:18:39Z</dcterms:created>
  <dcterms:modified xsi:type="dcterms:W3CDTF">2020-02-27T06:21:22Z</dcterms:modified>
</cp:coreProperties>
</file>