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289" r:id="rId5"/>
    <p:sldId id="288" r:id="rId6"/>
    <p:sldId id="290" r:id="rId7"/>
    <p:sldId id="261" r:id="rId8"/>
    <p:sldId id="263" r:id="rId9"/>
    <p:sldId id="283" r:id="rId10"/>
    <p:sldId id="276" r:id="rId11"/>
    <p:sldId id="257" r:id="rId12"/>
    <p:sldId id="264" r:id="rId13"/>
    <p:sldId id="291" r:id="rId14"/>
    <p:sldId id="292" r:id="rId15"/>
    <p:sldId id="293" r:id="rId16"/>
    <p:sldId id="294" r:id="rId17"/>
    <p:sldId id="262" r:id="rId18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58" autoAdjust="0"/>
    <p:restoredTop sz="94694" autoAdjust="0"/>
  </p:normalViewPr>
  <p:slideViewPr>
    <p:cSldViewPr snapToGrid="0">
      <p:cViewPr>
        <p:scale>
          <a:sx n="90" d="100"/>
          <a:sy n="90" d="100"/>
        </p:scale>
        <p:origin x="-1644" y="-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57"/>
    </p:cViewPr>
  </p:sorterViewPr>
  <p:notesViewPr>
    <p:cSldViewPr snapToGrid="0">
      <p:cViewPr>
        <p:scale>
          <a:sx n="80" d="100"/>
          <a:sy n="80" d="100"/>
        </p:scale>
        <p:origin x="3984" y="15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Кто из выпускников техникума принимал участие в военных действиях?</c:v>
                </c:pt>
              </c:strCache>
            </c:strRef>
          </c:tx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не знают</c:v>
                </c:pt>
                <c:pt idx="1">
                  <c:v>Знают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3976AB79-C677-3DB7-78CF-9305D586148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113AB137-CEA6-0244-F12B-1ECC21172D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3EB88A17-8FFD-47C7-BBEB-680E6FB8FC56}" type="datetime1">
              <a:rPr lang="ru-RU" smtClean="0"/>
              <a:t>30.09.2024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0868EC96-C6CC-F2AF-D90F-143F4D20A07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20278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08324-DD3D-4F0C-A110-C69C3C48FBD3}" type="datetime1">
              <a:rPr lang="ru-RU" smtClean="0"/>
              <a:pPr/>
              <a:t>30.09.2024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C5DA344-5FA2-43F7-9D95-CA56C82B080A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255762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C5DA344-5FA2-43F7-9D95-CA56C82B080A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54445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C5DA344-5FA2-43F7-9D95-CA56C82B080A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57996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C5DA344-5FA2-43F7-9D95-CA56C82B080A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57996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C5DA344-5FA2-43F7-9D95-CA56C82B080A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57996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C5DA344-5FA2-43F7-9D95-CA56C82B080A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57996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C5DA344-5FA2-43F7-9D95-CA56C82B080A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4415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C5DA344-5FA2-43F7-9D95-CA56C82B080A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7634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C5DA344-5FA2-43F7-9D95-CA56C82B080A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5852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C5DA344-5FA2-43F7-9D95-CA56C82B080A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8440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C5DA344-5FA2-43F7-9D95-CA56C82B080A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508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C5DA344-5FA2-43F7-9D95-CA56C82B080A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58523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C5DA344-5FA2-43F7-9D95-CA56C82B080A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30452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C5DA344-5FA2-43F7-9D95-CA56C82B080A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40479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C5DA344-5FA2-43F7-9D95-CA56C82B080A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5799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74AAEB19-4B49-2801-9B15-7682CDF04C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FD23C3EC-28B3-4644-8BE5-3288734B463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2E8C189B-2E00-67DA-E342-3440F5EBB4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57468" y="486137"/>
            <a:ext cx="5427584" cy="3599727"/>
          </a:xfrm>
        </p:spPr>
        <p:txBody>
          <a:bodyPr rtlCol="0" anchor="b" anchorCtr="0">
            <a:noAutofit/>
          </a:bodyPr>
          <a:lstStyle>
            <a:lvl1pPr algn="l">
              <a:defRPr sz="4400" cap="all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13" name="Рисунок 12">
            <a:extLst>
              <a:ext uri="{FF2B5EF4-FFF2-40B4-BE49-F238E27FC236}">
                <a16:creationId xmlns="" xmlns:a16="http://schemas.microsoft.com/office/drawing/2014/main" id="{B64FCBF4-90E6-FFAA-143D-3A01CE52569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24774" y="-6713"/>
            <a:ext cx="6578801" cy="6894576"/>
          </a:xfrm>
          <a:custGeom>
            <a:avLst/>
            <a:gdLst>
              <a:gd name="connsiteX0" fmla="*/ 0 w 6613525"/>
              <a:gd name="connsiteY0" fmla="*/ 0 h 6858000"/>
              <a:gd name="connsiteX1" fmla="*/ 6613525 w 6613525"/>
              <a:gd name="connsiteY1" fmla="*/ 0 h 6858000"/>
              <a:gd name="connsiteX2" fmla="*/ 6613525 w 6613525"/>
              <a:gd name="connsiteY2" fmla="*/ 6858000 h 6858000"/>
              <a:gd name="connsiteX3" fmla="*/ 0 w 6613525"/>
              <a:gd name="connsiteY3" fmla="*/ 6858000 h 6858000"/>
              <a:gd name="connsiteX4" fmla="*/ 0 w 6613525"/>
              <a:gd name="connsiteY4" fmla="*/ 0 h 6858000"/>
              <a:gd name="connsiteX0" fmla="*/ 1875099 w 6613525"/>
              <a:gd name="connsiteY0" fmla="*/ 0 h 6858000"/>
              <a:gd name="connsiteX1" fmla="*/ 6613525 w 6613525"/>
              <a:gd name="connsiteY1" fmla="*/ 0 h 6858000"/>
              <a:gd name="connsiteX2" fmla="*/ 6613525 w 6613525"/>
              <a:gd name="connsiteY2" fmla="*/ 6858000 h 6858000"/>
              <a:gd name="connsiteX3" fmla="*/ 0 w 6613525"/>
              <a:gd name="connsiteY3" fmla="*/ 6858000 h 6858000"/>
              <a:gd name="connsiteX4" fmla="*/ 1875099 w 6613525"/>
              <a:gd name="connsiteY4" fmla="*/ 0 h 6858000"/>
              <a:gd name="connsiteX0" fmla="*/ 1840375 w 6578801"/>
              <a:gd name="connsiteY0" fmla="*/ 0 h 6869575"/>
              <a:gd name="connsiteX1" fmla="*/ 6578801 w 6578801"/>
              <a:gd name="connsiteY1" fmla="*/ 0 h 6869575"/>
              <a:gd name="connsiteX2" fmla="*/ 6578801 w 6578801"/>
              <a:gd name="connsiteY2" fmla="*/ 6858000 h 6869575"/>
              <a:gd name="connsiteX3" fmla="*/ 0 w 6578801"/>
              <a:gd name="connsiteY3" fmla="*/ 6869575 h 6869575"/>
              <a:gd name="connsiteX4" fmla="*/ 1840375 w 6578801"/>
              <a:gd name="connsiteY4" fmla="*/ 0 h 686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8801" h="6869575">
                <a:moveTo>
                  <a:pt x="1840375" y="0"/>
                </a:moveTo>
                <a:lnTo>
                  <a:pt x="6578801" y="0"/>
                </a:lnTo>
                <a:lnTo>
                  <a:pt x="6578801" y="6858000"/>
                </a:lnTo>
                <a:lnTo>
                  <a:pt x="0" y="6869575"/>
                </a:lnTo>
                <a:lnTo>
                  <a:pt x="1840375" y="0"/>
                </a:lnTo>
                <a:close/>
              </a:path>
            </a:pathLst>
          </a:custGeom>
        </p:spPr>
        <p:txBody>
          <a:bodyPr tIns="274320" rIns="274320" rtlCol="0">
            <a:normAutofit/>
          </a:bodyPr>
          <a:lstStyle>
            <a:lvl1pPr marL="0" indent="0" algn="r">
              <a:buNone/>
              <a:defRPr sz="2000"/>
            </a:lvl1pPr>
          </a:lstStyle>
          <a:p>
            <a:pPr rtl="0"/>
            <a:r>
              <a:rPr lang="ru-RU" noProof="0" dirty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3424675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+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="" xmlns:a16="http://schemas.microsoft.com/office/drawing/2014/main" id="{BC45A11E-9896-BD8B-8CC6-A79C124D89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11575"/>
            <a:ext cx="3119718" cy="68580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B386022B-53D6-6CE0-2093-873FC64A5D3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11575"/>
            <a:ext cx="903768" cy="65436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0BD4BD8F-684C-A145-3376-9E69B0E5BEE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2863" y="5802775"/>
            <a:ext cx="6286501" cy="1066801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6E7C1DA9-2A25-EE21-085B-8857DC1AD72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8462964" y="5859925"/>
            <a:ext cx="3729036" cy="100965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="" xmlns:a16="http://schemas.microsoft.com/office/drawing/2014/main" id="{AF236BB3-E567-A8A9-5EC2-BCEF79CFCF0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11543158" y="1659400"/>
            <a:ext cx="648842" cy="52101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="" xmlns:a16="http://schemas.microsoft.com/office/drawing/2014/main" id="{D4A87C9F-C765-C63C-951E-70721DDACDC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10781554" y="11575"/>
            <a:ext cx="1410446" cy="425834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="" xmlns:a16="http://schemas.microsoft.com/office/drawing/2014/main" id="{74425665-0C9C-3899-9DB9-ED05D91E26E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529388" y="6812"/>
            <a:ext cx="5662612" cy="9319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330405" cy="1325563"/>
          </a:xfrm>
        </p:spPr>
        <p:txBody>
          <a:bodyPr rtlCol="0" anchor="b" anchorCtr="0">
            <a:noAutofit/>
          </a:bodyPr>
          <a:lstStyle>
            <a:lvl1pPr>
              <a:defRPr sz="3600"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C813049-5F46-053E-6279-8183259649A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137059"/>
            <a:ext cx="2816352" cy="3986246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500"/>
              </a:spcAft>
              <a:buNone/>
              <a:defRPr sz="1800"/>
            </a:lvl1pPr>
            <a:lvl2pPr>
              <a:spcBef>
                <a:spcPts val="1000"/>
              </a:spcBef>
              <a:spcAft>
                <a:spcPts val="500"/>
              </a:spcAft>
              <a:defRPr sz="1600"/>
            </a:lvl2pPr>
            <a:lvl3pPr>
              <a:spcBef>
                <a:spcPts val="1000"/>
              </a:spcBef>
              <a:spcAft>
                <a:spcPts val="500"/>
              </a:spcAft>
              <a:defRPr sz="1400"/>
            </a:lvl3pPr>
            <a:lvl4pPr>
              <a:spcBef>
                <a:spcPts val="1000"/>
              </a:spcBef>
              <a:spcAft>
                <a:spcPts val="500"/>
              </a:spcAft>
              <a:defRPr sz="1200"/>
            </a:lvl4pPr>
            <a:lvl5pPr>
              <a:spcBef>
                <a:spcPts val="1000"/>
              </a:spcBef>
              <a:spcAft>
                <a:spcPts val="500"/>
              </a:spcAft>
              <a:defRPr sz="1200"/>
            </a:lvl5pPr>
          </a:lstStyle>
          <a:p>
            <a:pPr lvl="0" rtl="0"/>
            <a:r>
              <a:rPr lang="ru-RU" noProof="0" dirty="0"/>
              <a:t>Текст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8" name="Местозаполнитель таблицы 7">
            <a:extLst>
              <a:ext uri="{FF2B5EF4-FFF2-40B4-BE49-F238E27FC236}">
                <a16:creationId xmlns="" xmlns:a16="http://schemas.microsoft.com/office/drawing/2014/main" id="{423FEB60-8FB5-7F10-EDD7-8AB4B3139EF6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109014" y="2137059"/>
            <a:ext cx="7059592" cy="3986245"/>
          </a:xfrm>
        </p:spPr>
        <p:txBody>
          <a:bodyPr rtlCol="0">
            <a:normAutofit/>
          </a:bodyPr>
          <a:lstStyle>
            <a:lvl1pPr marL="0" indent="0" algn="ctr">
              <a:buNone/>
              <a:defRPr lang="en-US" sz="2000" dirty="0"/>
            </a:lvl1pPr>
          </a:lstStyle>
          <a:p>
            <a:pPr rtl="0"/>
            <a:r>
              <a:rPr lang="ru-RU" noProof="0" dirty="0"/>
              <a:t>Щелкните значок, чтобы добавить таблицу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74ADA34-82FD-4BF1-AEA8-F535C18F9BCC}" type="datetime1">
              <a:rPr lang="ru-RU" noProof="0" smtClean="0"/>
              <a:t>30.09.2024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0815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 содержимого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949C8ABD-000F-7A94-A7B0-9589F4FEFD5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11575"/>
            <a:ext cx="3119718" cy="68580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3DC3A554-E5A9-B3CB-913D-45DBFBA79B4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11575"/>
            <a:ext cx="903768" cy="65436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4E3A8DF3-F55A-2494-C55D-8FB94BBC6A4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2863" y="5802775"/>
            <a:ext cx="6286501" cy="1066801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779DC86E-6F8A-B036-5CB2-AA8A79837F3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8462964" y="5859925"/>
            <a:ext cx="3729036" cy="100965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="" xmlns:a16="http://schemas.microsoft.com/office/drawing/2014/main" id="{9B9E0C03-C633-9356-4E28-678BAB7AE02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11543158" y="1659400"/>
            <a:ext cx="648842" cy="52101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="" xmlns:a16="http://schemas.microsoft.com/office/drawing/2014/main" id="{20C8A4F7-6C4C-719B-298F-3B81223D178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10781554" y="11575"/>
            <a:ext cx="1410446" cy="425834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="" xmlns:a16="http://schemas.microsoft.com/office/drawing/2014/main" id="{2E7E5D8B-D6BC-19AE-C0C9-249A5561700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529388" y="6812"/>
            <a:ext cx="5662612" cy="9319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b" anchorCtr="0">
            <a:noAutofit/>
          </a:bodyPr>
          <a:lstStyle>
            <a:lvl1pPr>
              <a:defRPr sz="3600"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15" name="Объект 3">
            <a:extLst>
              <a:ext uri="{FF2B5EF4-FFF2-40B4-BE49-F238E27FC236}">
                <a16:creationId xmlns="" xmlns:a16="http://schemas.microsoft.com/office/drawing/2014/main" id="{7A6C5266-7ECA-B150-2C0F-8670F43AC82D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838200" y="1987669"/>
            <a:ext cx="6974711" cy="4297679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0"/>
              </a:spcAft>
              <a:buNone/>
              <a:defRPr sz="1800"/>
            </a:lvl1pPr>
            <a:lvl2pPr>
              <a:spcBef>
                <a:spcPts val="1000"/>
              </a:spcBef>
              <a:spcAft>
                <a:spcPts val="500"/>
              </a:spcAft>
              <a:defRPr sz="1800"/>
            </a:lvl2pPr>
            <a:lvl3pPr>
              <a:spcBef>
                <a:spcPts val="1000"/>
              </a:spcBef>
              <a:spcAft>
                <a:spcPts val="500"/>
              </a:spcAft>
              <a:defRPr sz="1800"/>
            </a:lvl3pPr>
            <a:lvl4pPr>
              <a:spcBef>
                <a:spcPts val="1000"/>
              </a:spcBef>
              <a:spcAft>
                <a:spcPts val="500"/>
              </a:spcAft>
              <a:defRPr sz="1800"/>
            </a:lvl4pPr>
            <a:lvl5pPr>
              <a:spcBef>
                <a:spcPts val="1000"/>
              </a:spcBef>
              <a:spcAft>
                <a:spcPts val="500"/>
              </a:spcAft>
              <a:defRPr sz="1800"/>
            </a:lvl5pPr>
          </a:lstStyle>
          <a:p>
            <a:pPr lvl="0" rtl="0"/>
            <a:r>
              <a:rPr lang="ru-RU" noProof="0" dirty="0"/>
              <a:t>Текст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2DFB03A-367B-9ADA-8071-E22871EC115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917085" y="1987670"/>
            <a:ext cx="3436716" cy="4297680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500"/>
              </a:spcAft>
              <a:buNone/>
              <a:defRPr sz="1800"/>
            </a:lvl1pPr>
            <a:lvl2pPr>
              <a:spcBef>
                <a:spcPts val="1000"/>
              </a:spcBef>
              <a:spcAft>
                <a:spcPts val="500"/>
              </a:spcAft>
              <a:defRPr sz="1600"/>
            </a:lvl2pPr>
            <a:lvl3pPr>
              <a:spcBef>
                <a:spcPts val="1000"/>
              </a:spcBef>
              <a:spcAft>
                <a:spcPts val="500"/>
              </a:spcAft>
              <a:defRPr sz="1400"/>
            </a:lvl3pPr>
            <a:lvl4pPr>
              <a:spcBef>
                <a:spcPts val="1000"/>
              </a:spcBef>
              <a:spcAft>
                <a:spcPts val="500"/>
              </a:spcAft>
              <a:defRPr sz="1200"/>
            </a:lvl4pPr>
            <a:lvl5pPr>
              <a:spcBef>
                <a:spcPts val="1000"/>
              </a:spcBef>
              <a:spcAft>
                <a:spcPts val="500"/>
              </a:spcAft>
              <a:defRPr sz="1200"/>
            </a:lvl5pPr>
          </a:lstStyle>
          <a:p>
            <a:pPr lvl="0" rtl="0"/>
            <a:r>
              <a:rPr lang="ru-RU" noProof="0" dirty="0"/>
              <a:t>Текст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2BB5977-0A28-4AB9-98DC-E6F33870A0AF}" type="datetime1">
              <a:rPr lang="ru-RU" noProof="0" smtClean="0"/>
              <a:t>30.09.2024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7703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37588714-FE55-FCEF-78C2-2A4D11ECD7F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11575"/>
            <a:ext cx="3119718" cy="68580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BAF6BF02-4CD8-261B-BE58-05677EB947E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11575"/>
            <a:ext cx="903768" cy="65436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61AF1F17-7A1F-BCA2-15C0-417928B4E78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2863" y="5802775"/>
            <a:ext cx="6286501" cy="1066801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FF0ADE0B-D150-E72B-EE9A-E5EFDBC6F01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8462964" y="5859925"/>
            <a:ext cx="3729036" cy="100965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ABBCDD5A-A3C4-DF4F-74AD-CAF0F465BDA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11543158" y="1659400"/>
            <a:ext cx="648842" cy="52101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="" xmlns:a16="http://schemas.microsoft.com/office/drawing/2014/main" id="{49430AE4-C878-DFAB-EDA5-36B97176DE7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10781554" y="11575"/>
            <a:ext cx="1410446" cy="425834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="" xmlns:a16="http://schemas.microsoft.com/office/drawing/2014/main" id="{F61487B2-0348-2FFC-03FB-6508B6FD36B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529388" y="6812"/>
            <a:ext cx="5662612" cy="9319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b" anchorCtr="0">
            <a:noAutofit/>
          </a:bodyPr>
          <a:lstStyle>
            <a:lvl1pPr>
              <a:defRPr sz="3600"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8" name="Таблица 7">
            <a:extLst>
              <a:ext uri="{FF2B5EF4-FFF2-40B4-BE49-F238E27FC236}">
                <a16:creationId xmlns="" xmlns:a16="http://schemas.microsoft.com/office/drawing/2014/main" id="{0CEAFE70-86D3-8690-31CA-F9A1FBA494D0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838199" y="2125262"/>
            <a:ext cx="10515600" cy="3675944"/>
          </a:xfrm>
        </p:spPr>
        <p:txBody>
          <a:bodyPr rtlCol="0">
            <a:normAutofit/>
          </a:bodyPr>
          <a:lstStyle>
            <a:lvl1pPr marL="0" indent="0" algn="ctr">
              <a:buNone/>
              <a:defRPr sz="2000"/>
            </a:lvl1pPr>
          </a:lstStyle>
          <a:p>
            <a:pPr rtl="0"/>
            <a:r>
              <a:rPr lang="ru-RU" noProof="0" dirty="0"/>
              <a:t>Щелкните значок, чтобы добавить таблицу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4261BD0-E7BF-49DD-9A22-152A48698AC6}" type="datetime1">
              <a:rPr lang="ru-RU" noProof="0" smtClean="0"/>
              <a:t>30.09.2024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260992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3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11843C0D-8C0B-0B3C-7014-7B7217C008E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F7B715CF-E60F-DDAE-369E-BCC2CE4FF95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F2BD8F5F-4228-6BB9-5EA6-55359089824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9F721F95-97C0-7151-B9F6-C088CEA1A7F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Рисунок 13">
            <a:extLst>
              <a:ext uri="{FF2B5EF4-FFF2-40B4-BE49-F238E27FC236}">
                <a16:creationId xmlns="" xmlns:a16="http://schemas.microsoft.com/office/drawing/2014/main" id="{978AD50A-9C6A-454B-0CAD-EAB51844014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810" y="0"/>
            <a:ext cx="7816995" cy="6858000"/>
          </a:xfrm>
          <a:custGeom>
            <a:avLst/>
            <a:gdLst>
              <a:gd name="connsiteX0" fmla="*/ 0 w 7813675"/>
              <a:gd name="connsiteY0" fmla="*/ 0 h 6903720"/>
              <a:gd name="connsiteX1" fmla="*/ 7813675 w 7813675"/>
              <a:gd name="connsiteY1" fmla="*/ 0 h 6903720"/>
              <a:gd name="connsiteX2" fmla="*/ 7813675 w 7813675"/>
              <a:gd name="connsiteY2" fmla="*/ 6903720 h 6903720"/>
              <a:gd name="connsiteX3" fmla="*/ 0 w 7813675"/>
              <a:gd name="connsiteY3" fmla="*/ 6903720 h 6903720"/>
              <a:gd name="connsiteX4" fmla="*/ 0 w 7813675"/>
              <a:gd name="connsiteY4" fmla="*/ 0 h 6903720"/>
              <a:gd name="connsiteX0" fmla="*/ 0 w 7813675"/>
              <a:gd name="connsiteY0" fmla="*/ 0 h 6903720"/>
              <a:gd name="connsiteX1" fmla="*/ 7813675 w 7813675"/>
              <a:gd name="connsiteY1" fmla="*/ 0 h 6903720"/>
              <a:gd name="connsiteX2" fmla="*/ 7813675 w 7813675"/>
              <a:gd name="connsiteY2" fmla="*/ 6903720 h 6903720"/>
              <a:gd name="connsiteX3" fmla="*/ 798854 w 7813675"/>
              <a:gd name="connsiteY3" fmla="*/ 6867163 h 6903720"/>
              <a:gd name="connsiteX4" fmla="*/ 0 w 7813675"/>
              <a:gd name="connsiteY4" fmla="*/ 6903720 h 6903720"/>
              <a:gd name="connsiteX5" fmla="*/ 0 w 7813675"/>
              <a:gd name="connsiteY5" fmla="*/ 0 h 6903720"/>
              <a:gd name="connsiteX0" fmla="*/ 0 w 7813675"/>
              <a:gd name="connsiteY0" fmla="*/ 0 h 6907803"/>
              <a:gd name="connsiteX1" fmla="*/ 7813675 w 7813675"/>
              <a:gd name="connsiteY1" fmla="*/ 0 h 6907803"/>
              <a:gd name="connsiteX2" fmla="*/ 7813675 w 7813675"/>
              <a:gd name="connsiteY2" fmla="*/ 6903720 h 6907803"/>
              <a:gd name="connsiteX3" fmla="*/ 809014 w 7813675"/>
              <a:gd name="connsiteY3" fmla="*/ 6907803 h 6907803"/>
              <a:gd name="connsiteX4" fmla="*/ 0 w 7813675"/>
              <a:gd name="connsiteY4" fmla="*/ 6903720 h 6907803"/>
              <a:gd name="connsiteX5" fmla="*/ 0 w 7813675"/>
              <a:gd name="connsiteY5" fmla="*/ 0 h 6907803"/>
              <a:gd name="connsiteX0" fmla="*/ 0 w 7813675"/>
              <a:gd name="connsiteY0" fmla="*/ 0 h 6903720"/>
              <a:gd name="connsiteX1" fmla="*/ 7813675 w 7813675"/>
              <a:gd name="connsiteY1" fmla="*/ 0 h 6903720"/>
              <a:gd name="connsiteX2" fmla="*/ 7813675 w 7813675"/>
              <a:gd name="connsiteY2" fmla="*/ 6903720 h 6903720"/>
              <a:gd name="connsiteX3" fmla="*/ 809014 w 7813675"/>
              <a:gd name="connsiteY3" fmla="*/ 6887483 h 6903720"/>
              <a:gd name="connsiteX4" fmla="*/ 0 w 7813675"/>
              <a:gd name="connsiteY4" fmla="*/ 6903720 h 6903720"/>
              <a:gd name="connsiteX5" fmla="*/ 0 w 7813675"/>
              <a:gd name="connsiteY5" fmla="*/ 0 h 6903720"/>
              <a:gd name="connsiteX0" fmla="*/ 0 w 7813675"/>
              <a:gd name="connsiteY0" fmla="*/ 0 h 6903720"/>
              <a:gd name="connsiteX1" fmla="*/ 7813675 w 7813675"/>
              <a:gd name="connsiteY1" fmla="*/ 0 h 6903720"/>
              <a:gd name="connsiteX2" fmla="*/ 7813675 w 7813675"/>
              <a:gd name="connsiteY2" fmla="*/ 6903720 h 6903720"/>
              <a:gd name="connsiteX3" fmla="*/ 809014 w 7813675"/>
              <a:gd name="connsiteY3" fmla="*/ 6887483 h 6903720"/>
              <a:gd name="connsiteX4" fmla="*/ 0 w 7813675"/>
              <a:gd name="connsiteY4" fmla="*/ 6903720 h 6903720"/>
              <a:gd name="connsiteX5" fmla="*/ 0 w 7813675"/>
              <a:gd name="connsiteY5" fmla="*/ 0 h 6903720"/>
              <a:gd name="connsiteX0" fmla="*/ 0 w 7813675"/>
              <a:gd name="connsiteY0" fmla="*/ 0 h 6903720"/>
              <a:gd name="connsiteX1" fmla="*/ 7813675 w 7813675"/>
              <a:gd name="connsiteY1" fmla="*/ 0 h 6903720"/>
              <a:gd name="connsiteX2" fmla="*/ 7813675 w 7813675"/>
              <a:gd name="connsiteY2" fmla="*/ 6903720 h 6903720"/>
              <a:gd name="connsiteX3" fmla="*/ 809014 w 7813675"/>
              <a:gd name="connsiteY3" fmla="*/ 6898913 h 6903720"/>
              <a:gd name="connsiteX4" fmla="*/ 0 w 7813675"/>
              <a:gd name="connsiteY4" fmla="*/ 6903720 h 6903720"/>
              <a:gd name="connsiteX5" fmla="*/ 0 w 7813675"/>
              <a:gd name="connsiteY5" fmla="*/ 0 h 6903720"/>
              <a:gd name="connsiteX0" fmla="*/ 0 w 7813675"/>
              <a:gd name="connsiteY0" fmla="*/ 0 h 6903720"/>
              <a:gd name="connsiteX1" fmla="*/ 7813675 w 7813675"/>
              <a:gd name="connsiteY1" fmla="*/ 0 h 6903720"/>
              <a:gd name="connsiteX2" fmla="*/ 7813675 w 7813675"/>
              <a:gd name="connsiteY2" fmla="*/ 6903720 h 6903720"/>
              <a:gd name="connsiteX3" fmla="*/ 740434 w 7813675"/>
              <a:gd name="connsiteY3" fmla="*/ 6898913 h 6903720"/>
              <a:gd name="connsiteX4" fmla="*/ 0 w 7813675"/>
              <a:gd name="connsiteY4" fmla="*/ 6903720 h 6903720"/>
              <a:gd name="connsiteX5" fmla="*/ 0 w 7813675"/>
              <a:gd name="connsiteY5" fmla="*/ 0 h 6903720"/>
              <a:gd name="connsiteX0" fmla="*/ 0 w 7813675"/>
              <a:gd name="connsiteY0" fmla="*/ 0 h 6907385"/>
              <a:gd name="connsiteX1" fmla="*/ 7813675 w 7813675"/>
              <a:gd name="connsiteY1" fmla="*/ 0 h 6907385"/>
              <a:gd name="connsiteX2" fmla="*/ 7813675 w 7813675"/>
              <a:gd name="connsiteY2" fmla="*/ 6903720 h 6907385"/>
              <a:gd name="connsiteX3" fmla="*/ 6359380 w 7813675"/>
              <a:gd name="connsiteY3" fmla="*/ 6907385 h 6907385"/>
              <a:gd name="connsiteX4" fmla="*/ 740434 w 7813675"/>
              <a:gd name="connsiteY4" fmla="*/ 6898913 h 6907385"/>
              <a:gd name="connsiteX5" fmla="*/ 0 w 7813675"/>
              <a:gd name="connsiteY5" fmla="*/ 6903720 h 6907385"/>
              <a:gd name="connsiteX6" fmla="*/ 0 w 7813675"/>
              <a:gd name="connsiteY6" fmla="*/ 0 h 6907385"/>
              <a:gd name="connsiteX0" fmla="*/ 3320 w 7816995"/>
              <a:gd name="connsiteY0" fmla="*/ 0 h 6907385"/>
              <a:gd name="connsiteX1" fmla="*/ 7816995 w 7816995"/>
              <a:gd name="connsiteY1" fmla="*/ 0 h 6907385"/>
              <a:gd name="connsiteX2" fmla="*/ 7816995 w 7816995"/>
              <a:gd name="connsiteY2" fmla="*/ 6903720 h 6907385"/>
              <a:gd name="connsiteX3" fmla="*/ 6362700 w 7816995"/>
              <a:gd name="connsiteY3" fmla="*/ 6907385 h 6907385"/>
              <a:gd name="connsiteX4" fmla="*/ 743754 w 7816995"/>
              <a:gd name="connsiteY4" fmla="*/ 6898913 h 6907385"/>
              <a:gd name="connsiteX5" fmla="*/ 3320 w 7816995"/>
              <a:gd name="connsiteY5" fmla="*/ 6903720 h 6907385"/>
              <a:gd name="connsiteX6" fmla="*/ 0 w 7816995"/>
              <a:gd name="connsiteY6" fmla="*/ 2510645 h 6907385"/>
              <a:gd name="connsiteX7" fmla="*/ 3320 w 7816995"/>
              <a:gd name="connsiteY7" fmla="*/ 0 h 6907385"/>
              <a:gd name="connsiteX0" fmla="*/ 3320 w 7816995"/>
              <a:gd name="connsiteY0" fmla="*/ 0 h 6907385"/>
              <a:gd name="connsiteX1" fmla="*/ 7816995 w 7816995"/>
              <a:gd name="connsiteY1" fmla="*/ 0 h 6907385"/>
              <a:gd name="connsiteX2" fmla="*/ 7816995 w 7816995"/>
              <a:gd name="connsiteY2" fmla="*/ 6903720 h 6907385"/>
              <a:gd name="connsiteX3" fmla="*/ 6362700 w 7816995"/>
              <a:gd name="connsiteY3" fmla="*/ 6907385 h 6907385"/>
              <a:gd name="connsiteX4" fmla="*/ 743754 w 7816995"/>
              <a:gd name="connsiteY4" fmla="*/ 6898913 h 6907385"/>
              <a:gd name="connsiteX5" fmla="*/ 2876060 w 7816995"/>
              <a:gd name="connsiteY5" fmla="*/ 4644390 h 6907385"/>
              <a:gd name="connsiteX6" fmla="*/ 0 w 7816995"/>
              <a:gd name="connsiteY6" fmla="*/ 2510645 h 6907385"/>
              <a:gd name="connsiteX7" fmla="*/ 3320 w 7816995"/>
              <a:gd name="connsiteY7" fmla="*/ 0 h 6907385"/>
              <a:gd name="connsiteX0" fmla="*/ 3320 w 7816995"/>
              <a:gd name="connsiteY0" fmla="*/ 0 h 6907385"/>
              <a:gd name="connsiteX1" fmla="*/ 7816995 w 7816995"/>
              <a:gd name="connsiteY1" fmla="*/ 0 h 6907385"/>
              <a:gd name="connsiteX2" fmla="*/ 7816995 w 7816995"/>
              <a:gd name="connsiteY2" fmla="*/ 6903720 h 6907385"/>
              <a:gd name="connsiteX3" fmla="*/ 6362700 w 7816995"/>
              <a:gd name="connsiteY3" fmla="*/ 6907385 h 6907385"/>
              <a:gd name="connsiteX4" fmla="*/ 743754 w 7816995"/>
              <a:gd name="connsiteY4" fmla="*/ 6898913 h 6907385"/>
              <a:gd name="connsiteX5" fmla="*/ 2876060 w 7816995"/>
              <a:gd name="connsiteY5" fmla="*/ 4644390 h 6907385"/>
              <a:gd name="connsiteX6" fmla="*/ 0 w 7816995"/>
              <a:gd name="connsiteY6" fmla="*/ 2510645 h 6907385"/>
              <a:gd name="connsiteX7" fmla="*/ 3320 w 7816995"/>
              <a:gd name="connsiteY7" fmla="*/ 0 h 6907385"/>
              <a:gd name="connsiteX0" fmla="*/ 3320 w 7816995"/>
              <a:gd name="connsiteY0" fmla="*/ 0 h 6907385"/>
              <a:gd name="connsiteX1" fmla="*/ 7816995 w 7816995"/>
              <a:gd name="connsiteY1" fmla="*/ 0 h 6907385"/>
              <a:gd name="connsiteX2" fmla="*/ 7816995 w 7816995"/>
              <a:gd name="connsiteY2" fmla="*/ 6903720 h 6907385"/>
              <a:gd name="connsiteX3" fmla="*/ 6362700 w 7816995"/>
              <a:gd name="connsiteY3" fmla="*/ 6907385 h 6907385"/>
              <a:gd name="connsiteX4" fmla="*/ 743754 w 7816995"/>
              <a:gd name="connsiteY4" fmla="*/ 6898913 h 6907385"/>
              <a:gd name="connsiteX5" fmla="*/ 2876060 w 7816995"/>
              <a:gd name="connsiteY5" fmla="*/ 4644390 h 6907385"/>
              <a:gd name="connsiteX6" fmla="*/ 0 w 7816995"/>
              <a:gd name="connsiteY6" fmla="*/ 2510645 h 6907385"/>
              <a:gd name="connsiteX7" fmla="*/ 3320 w 7816995"/>
              <a:gd name="connsiteY7" fmla="*/ 0 h 6907385"/>
              <a:gd name="connsiteX0" fmla="*/ 3320 w 7816995"/>
              <a:gd name="connsiteY0" fmla="*/ 0 h 6907385"/>
              <a:gd name="connsiteX1" fmla="*/ 7816995 w 7816995"/>
              <a:gd name="connsiteY1" fmla="*/ 0 h 6907385"/>
              <a:gd name="connsiteX2" fmla="*/ 2899555 w 7816995"/>
              <a:gd name="connsiteY2" fmla="*/ 4648200 h 6907385"/>
              <a:gd name="connsiteX3" fmla="*/ 6362700 w 7816995"/>
              <a:gd name="connsiteY3" fmla="*/ 6907385 h 6907385"/>
              <a:gd name="connsiteX4" fmla="*/ 743754 w 7816995"/>
              <a:gd name="connsiteY4" fmla="*/ 6898913 h 6907385"/>
              <a:gd name="connsiteX5" fmla="*/ 2876060 w 7816995"/>
              <a:gd name="connsiteY5" fmla="*/ 4644390 h 6907385"/>
              <a:gd name="connsiteX6" fmla="*/ 0 w 7816995"/>
              <a:gd name="connsiteY6" fmla="*/ 2510645 h 6907385"/>
              <a:gd name="connsiteX7" fmla="*/ 3320 w 7816995"/>
              <a:gd name="connsiteY7" fmla="*/ 0 h 6907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16995" h="6907385">
                <a:moveTo>
                  <a:pt x="3320" y="0"/>
                </a:moveTo>
                <a:lnTo>
                  <a:pt x="7816995" y="0"/>
                </a:lnTo>
                <a:lnTo>
                  <a:pt x="2899555" y="4648200"/>
                </a:lnTo>
                <a:lnTo>
                  <a:pt x="6362700" y="6907385"/>
                </a:lnTo>
                <a:lnTo>
                  <a:pt x="743754" y="6898913"/>
                </a:lnTo>
                <a:lnTo>
                  <a:pt x="2876060" y="4644390"/>
                </a:lnTo>
                <a:cubicBezTo>
                  <a:pt x="1610033" y="3689302"/>
                  <a:pt x="1117437" y="3324763"/>
                  <a:pt x="0" y="2510645"/>
                </a:cubicBezTo>
                <a:cubicBezTo>
                  <a:pt x="1107" y="1673763"/>
                  <a:pt x="2213" y="836882"/>
                  <a:pt x="3320" y="0"/>
                </a:cubicBezTo>
                <a:close/>
              </a:path>
            </a:pathLst>
          </a:custGeom>
          <a:solidFill>
            <a:schemeClr val="tx2"/>
          </a:solidFill>
          <a:ln w="22225">
            <a:noFill/>
          </a:ln>
        </p:spPr>
        <p:txBody>
          <a:bodyPr lIns="274320" tIns="274320" rtlCol="0">
            <a:normAutofit/>
          </a:bodyPr>
          <a:lstStyle>
            <a:lvl1pPr marL="0" indent="0">
              <a:buNone/>
              <a:defRPr sz="2000"/>
            </a:lvl1pPr>
          </a:lstStyle>
          <a:p>
            <a:pPr rtl="0"/>
            <a:r>
              <a:rPr lang="ru-RU" noProof="0" dirty="0"/>
              <a:t>Щелкните значок, чтобы добавить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992" y="731562"/>
            <a:ext cx="4902843" cy="3526778"/>
          </a:xfrm>
          <a:noFill/>
        </p:spPr>
        <p:txBody>
          <a:bodyPr rtlCol="0" anchor="b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772710C-A212-1B12-06CD-FA2A14F89D6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80992" y="4373217"/>
            <a:ext cx="4902843" cy="1753221"/>
          </a:xfrm>
        </p:spPr>
        <p:txBody>
          <a:bodyPr rtlCol="0" anchor="t" anchorCtr="0">
            <a:normAutofit/>
          </a:bodyPr>
          <a:lstStyle>
            <a:lvl1pPr marL="0" indent="0">
              <a:spcBef>
                <a:spcPts val="1000"/>
              </a:spcBef>
              <a:buNone/>
              <a:defRPr sz="1800">
                <a:solidFill>
                  <a:schemeClr val="tx1"/>
                </a:solidFill>
              </a:defRPr>
            </a:lvl1pPr>
            <a:lvl2pPr>
              <a:spcBef>
                <a:spcPts val="1000"/>
              </a:spcBef>
              <a:defRPr sz="1600">
                <a:solidFill>
                  <a:schemeClr val="tx1"/>
                </a:solidFill>
              </a:defRPr>
            </a:lvl2pPr>
            <a:lvl3pPr>
              <a:spcBef>
                <a:spcPts val="1000"/>
              </a:spcBef>
              <a:defRPr sz="1400">
                <a:solidFill>
                  <a:schemeClr val="tx1"/>
                </a:solidFill>
              </a:defRPr>
            </a:lvl3pPr>
            <a:lvl4pPr>
              <a:spcBef>
                <a:spcPts val="1000"/>
              </a:spcBef>
              <a:defRPr sz="1200">
                <a:solidFill>
                  <a:schemeClr val="tx1"/>
                </a:solidFill>
              </a:defRPr>
            </a:lvl4pPr>
            <a:lvl5pPr>
              <a:spcBef>
                <a:spcPts val="1000"/>
              </a:spcBef>
              <a:defRPr sz="12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 dirty="0"/>
              <a:t>Текст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162967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>
                <a16:creationId xmlns="" xmlns:a16="http://schemas.microsoft.com/office/drawing/2014/main" id="{E1BBEEFE-AE8A-8083-54B6-DBE9BC0E9F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42863" y="0"/>
            <a:ext cx="4658392" cy="6858000"/>
          </a:xfrm>
          <a:custGeom>
            <a:avLst/>
            <a:gdLst>
              <a:gd name="connsiteX0" fmla="*/ 0 w 4658392"/>
              <a:gd name="connsiteY0" fmla="*/ 0 h 6858000"/>
              <a:gd name="connsiteX1" fmla="*/ 4658392 w 4658392"/>
              <a:gd name="connsiteY1" fmla="*/ 0 h 6858000"/>
              <a:gd name="connsiteX2" fmla="*/ 2820797 w 4658392"/>
              <a:gd name="connsiteY2" fmla="*/ 6858000 h 6858000"/>
              <a:gd name="connsiteX3" fmla="*/ 0 w 4658392"/>
              <a:gd name="connsiteY3" fmla="*/ 6858000 h 6858000"/>
              <a:gd name="connsiteX4" fmla="*/ 0 w 465839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8392" h="6858000">
                <a:moveTo>
                  <a:pt x="0" y="0"/>
                </a:moveTo>
                <a:lnTo>
                  <a:pt x="4658392" y="0"/>
                </a:lnTo>
                <a:lnTo>
                  <a:pt x="282079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 dirty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E64FF31D-04D7-B1F4-53B1-AA4170602E0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D9F040EF-92FF-AEA1-BBA6-A4B739E1194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ECA59A84-C321-FDF9-555F-1FB322EBBC7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09286"/>
            <a:ext cx="3200400" cy="5617193"/>
          </a:xfrm>
        </p:spPr>
        <p:txBody>
          <a:bodyPr rtlCol="0">
            <a:noAutofit/>
          </a:bodyPr>
          <a:lstStyle/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772710C-A212-1B12-06CD-FA2A14F89D6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23412" y="509286"/>
            <a:ext cx="4328932" cy="5617194"/>
          </a:xfrm>
        </p:spPr>
        <p:txBody>
          <a:bodyPr rtlCol="0" anchor="ctr" anchorCtr="0">
            <a:normAutofit/>
          </a:bodyPr>
          <a:lstStyle>
            <a:lvl1pPr marL="0" indent="0">
              <a:lnSpc>
                <a:spcPct val="150000"/>
              </a:lnSpc>
              <a:spcBef>
                <a:spcPts val="1000"/>
              </a:spcBef>
              <a:buNone/>
              <a:defRPr sz="1800"/>
            </a:lvl1pPr>
            <a:lvl2pPr marL="457200" indent="0">
              <a:lnSpc>
                <a:spcPct val="150000"/>
              </a:lnSpc>
              <a:spcBef>
                <a:spcPts val="1000"/>
              </a:spcBef>
              <a:buNone/>
              <a:defRPr sz="1600"/>
            </a:lvl2pPr>
            <a:lvl3pPr marL="914400" indent="0">
              <a:lnSpc>
                <a:spcPct val="150000"/>
              </a:lnSpc>
              <a:spcBef>
                <a:spcPts val="1000"/>
              </a:spcBef>
              <a:buNone/>
              <a:defRPr sz="1400"/>
            </a:lvl3pPr>
            <a:lvl4pPr marL="1371600" indent="0">
              <a:lnSpc>
                <a:spcPct val="150000"/>
              </a:lnSpc>
              <a:spcBef>
                <a:spcPts val="1000"/>
              </a:spcBef>
              <a:buNone/>
              <a:defRPr sz="1200"/>
            </a:lvl4pPr>
            <a:lvl5pPr marL="1828800" indent="0">
              <a:lnSpc>
                <a:spcPct val="150000"/>
              </a:lnSpc>
              <a:spcBef>
                <a:spcPts val="1000"/>
              </a:spcBef>
              <a:buNone/>
              <a:defRPr sz="1200"/>
            </a:lvl5pPr>
          </a:lstStyle>
          <a:p>
            <a:pPr lvl="0" rtl="0"/>
            <a:r>
              <a:rPr lang="ru-RU" noProof="0" dirty="0"/>
              <a:t>Текст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14" name="Рисунок 13">
            <a:extLst>
              <a:ext uri="{FF2B5EF4-FFF2-40B4-BE49-F238E27FC236}">
                <a16:creationId xmlns="" xmlns:a16="http://schemas.microsoft.com/office/drawing/2014/main" id="{760CD5A6-A0E4-A658-65B1-0D6C0533166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548813" y="-22860"/>
            <a:ext cx="2651760" cy="6903720"/>
          </a:xfrm>
        </p:spPr>
        <p:txBody>
          <a:bodyPr lIns="182880" tIns="274320" rIns="182880" rtlCol="0">
            <a:normAutofit/>
          </a:bodyPr>
          <a:lstStyle>
            <a:lvl1pPr marL="0" indent="0" algn="ctr">
              <a:buNone/>
              <a:defRPr sz="2000"/>
            </a:lvl1pPr>
          </a:lstStyle>
          <a:p>
            <a:pPr rtl="0"/>
            <a:r>
              <a:rPr lang="ru-RU" noProof="0" dirty="0"/>
              <a:t>Щелкните значок, чтобы добавить фото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73D3A09-8B2A-4EA5-ABC6-B2E051E1EA02}" type="datetime1">
              <a:rPr lang="ru-RU" noProof="0" smtClean="0"/>
              <a:t>30.09.2024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14388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>
            <a:extLst>
              <a:ext uri="{FF2B5EF4-FFF2-40B4-BE49-F238E27FC236}">
                <a16:creationId xmlns="" xmlns:a16="http://schemas.microsoft.com/office/drawing/2014/main" id="{C6EC6AF9-CC07-5258-9160-8C6391530C6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5BC6DCCE-3025-75FB-9405-8D51DCD63D6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7516CCC3-736F-49AC-F079-9A090DAA816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33BF578A-ADDB-6713-E5AD-0FF27EDC2E5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>
            <a:extLst>
              <a:ext uri="{FF2B5EF4-FFF2-40B4-BE49-F238E27FC236}">
                <a16:creationId xmlns="" xmlns:a16="http://schemas.microsoft.com/office/drawing/2014/main" id="{076C4EAC-BBDE-1963-BD72-3BD2A47DC59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743671"/>
            <a:ext cx="9144000" cy="3361254"/>
          </a:xfrm>
        </p:spPr>
        <p:txBody>
          <a:bodyPr rtlCol="0" anchor="b">
            <a:noAutofit/>
          </a:bodyPr>
          <a:lstStyle>
            <a:lvl1pPr algn="ctr">
              <a:defRPr sz="4400"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8" name="Рисунок 7">
            <a:extLst>
              <a:ext uri="{FF2B5EF4-FFF2-40B4-BE49-F238E27FC236}">
                <a16:creationId xmlns="" xmlns:a16="http://schemas.microsoft.com/office/drawing/2014/main" id="{E592AF4F-2F83-7005-B3AC-6FCC7FB1914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7620" y="4766434"/>
            <a:ext cx="12207240" cy="2121408"/>
          </a:xfrm>
        </p:spPr>
        <p:txBody>
          <a:bodyPr rtlCol="0">
            <a:noAutofit/>
          </a:bodyPr>
          <a:lstStyle>
            <a:lvl1pPr marL="0" indent="0" algn="ctr">
              <a:buNone/>
              <a:defRPr sz="2000"/>
            </a:lvl1pPr>
          </a:lstStyle>
          <a:p>
            <a:pPr rtl="0"/>
            <a:r>
              <a:rPr lang="ru-RU" noProof="0" dirty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329842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подзаголовок + 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83CF0EA4-D201-44E7-3558-D05CB4233EC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7A643EA3-ACAA-539C-A041-266A895A2B1C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1681E18B-2347-8DB6-2A7F-3EAC100A412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2772C41-A024-2F33-1F04-21E003FA72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5072" y="528320"/>
            <a:ext cx="5028566" cy="3354992"/>
          </a:xfrm>
        </p:spPr>
        <p:txBody>
          <a:bodyPr rtlCol="0" anchor="b">
            <a:noAutofit/>
          </a:bodyPr>
          <a:lstStyle>
            <a:lvl1pPr algn="l">
              <a:defRPr sz="4400"/>
            </a:lvl1pPr>
          </a:lstStyle>
          <a:p>
            <a:pPr rtl="0"/>
            <a:endParaRPr lang="ru-RU" noProof="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473BC2DF-9C2A-052C-AD2C-0A8ABAA5037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15072" y="4027992"/>
            <a:ext cx="5028565" cy="1894972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1" cap="all" baseline="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dirty="0"/>
              <a:t>Подзаголовок слайда</a:t>
            </a:r>
          </a:p>
        </p:txBody>
      </p:sp>
      <p:sp>
        <p:nvSpPr>
          <p:cNvPr id="7" name="Рисунок 7">
            <a:extLst>
              <a:ext uri="{FF2B5EF4-FFF2-40B4-BE49-F238E27FC236}">
                <a16:creationId xmlns="" xmlns:a16="http://schemas.microsoft.com/office/drawing/2014/main" id="{AA872EE9-FDFB-95A7-3547-DCAA0B51FE2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257326" y="-11576"/>
            <a:ext cx="4946249" cy="6903720"/>
          </a:xfrm>
          <a:custGeom>
            <a:avLst/>
            <a:gdLst>
              <a:gd name="connsiteX0" fmla="*/ 0 w 4977139"/>
              <a:gd name="connsiteY0" fmla="*/ 0 h 6858000"/>
              <a:gd name="connsiteX1" fmla="*/ 4977139 w 4977139"/>
              <a:gd name="connsiteY1" fmla="*/ 0 h 6858000"/>
              <a:gd name="connsiteX2" fmla="*/ 4977139 w 4977139"/>
              <a:gd name="connsiteY2" fmla="*/ 6858000 h 6858000"/>
              <a:gd name="connsiteX3" fmla="*/ 0 w 4977139"/>
              <a:gd name="connsiteY3" fmla="*/ 6858000 h 6858000"/>
              <a:gd name="connsiteX4" fmla="*/ 0 w 4977139"/>
              <a:gd name="connsiteY4" fmla="*/ 0 h 6858000"/>
              <a:gd name="connsiteX0" fmla="*/ 0 w 4977139"/>
              <a:gd name="connsiteY0" fmla="*/ 0 h 6892724"/>
              <a:gd name="connsiteX1" fmla="*/ 4977139 w 4977139"/>
              <a:gd name="connsiteY1" fmla="*/ 0 h 6892724"/>
              <a:gd name="connsiteX2" fmla="*/ 4977139 w 4977139"/>
              <a:gd name="connsiteY2" fmla="*/ 6858000 h 6892724"/>
              <a:gd name="connsiteX3" fmla="*/ 1863524 w 4977139"/>
              <a:gd name="connsiteY3" fmla="*/ 6892724 h 6892724"/>
              <a:gd name="connsiteX4" fmla="*/ 0 w 4977139"/>
              <a:gd name="connsiteY4" fmla="*/ 0 h 6892724"/>
              <a:gd name="connsiteX0" fmla="*/ 0 w 4977139"/>
              <a:gd name="connsiteY0" fmla="*/ 0 h 6892724"/>
              <a:gd name="connsiteX1" fmla="*/ 4977139 w 4977139"/>
              <a:gd name="connsiteY1" fmla="*/ 0 h 6892724"/>
              <a:gd name="connsiteX2" fmla="*/ 4977139 w 4977139"/>
              <a:gd name="connsiteY2" fmla="*/ 6892724 h 6892724"/>
              <a:gd name="connsiteX3" fmla="*/ 1863524 w 4977139"/>
              <a:gd name="connsiteY3" fmla="*/ 6892724 h 6892724"/>
              <a:gd name="connsiteX4" fmla="*/ 0 w 4977139"/>
              <a:gd name="connsiteY4" fmla="*/ 0 h 6892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7139" h="6892724">
                <a:moveTo>
                  <a:pt x="0" y="0"/>
                </a:moveTo>
                <a:lnTo>
                  <a:pt x="4977139" y="0"/>
                </a:lnTo>
                <a:lnTo>
                  <a:pt x="4977139" y="6892724"/>
                </a:lnTo>
                <a:lnTo>
                  <a:pt x="1863524" y="6892724"/>
                </a:lnTo>
                <a:lnTo>
                  <a:pt x="0" y="0"/>
                </a:lnTo>
                <a:close/>
              </a:path>
            </a:pathLst>
          </a:custGeom>
        </p:spPr>
        <p:txBody>
          <a:bodyPr tIns="274320" rIns="274320" rtlCol="0">
            <a:normAutofit/>
          </a:bodyPr>
          <a:lstStyle>
            <a:lvl1pPr marL="0" indent="0" algn="r">
              <a:buNone/>
              <a:defRPr sz="2000"/>
            </a:lvl1pPr>
          </a:lstStyle>
          <a:p>
            <a:pPr rtl="0"/>
            <a:r>
              <a:rPr lang="ru-RU" noProof="0" dirty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1924186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66CBD635-4863-B127-5668-D2C7DA8CDE9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A1629720-DD91-8012-686D-AABA439870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10911820" y="0"/>
            <a:ext cx="913577" cy="685800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70117" y="185195"/>
            <a:ext cx="6930838" cy="1505493"/>
          </a:xfrm>
        </p:spPr>
        <p:txBody>
          <a:bodyPr rtlCol="0" anchor="b" anchorCtr="0">
            <a:noAutofit/>
          </a:bodyPr>
          <a:lstStyle>
            <a:lvl1pPr>
              <a:defRPr sz="3600"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12" name="Рисунок 11">
            <a:extLst>
              <a:ext uri="{FF2B5EF4-FFF2-40B4-BE49-F238E27FC236}">
                <a16:creationId xmlns="" xmlns:a16="http://schemas.microsoft.com/office/drawing/2014/main" id="{1FB27827-7491-B1C2-D9C5-975A9FF66EC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8788" y="-22860"/>
            <a:ext cx="3291840" cy="6903720"/>
          </a:xfrm>
        </p:spPr>
        <p:txBody>
          <a:bodyPr lIns="182880" tIns="274320" rIns="182880" rtlCol="0">
            <a:normAutofit/>
          </a:bodyPr>
          <a:lstStyle>
            <a:lvl1pPr marL="0" indent="0" algn="ctr">
              <a:buNone/>
              <a:defRPr sz="2000"/>
            </a:lvl1pPr>
          </a:lstStyle>
          <a:p>
            <a:pPr rtl="0"/>
            <a:r>
              <a:rPr lang="ru-RU" noProof="0" dirty="0"/>
              <a:t>Щелкните значок, чтобы добавить фото</a:t>
            </a:r>
          </a:p>
        </p:txBody>
      </p:sp>
      <p:sp>
        <p:nvSpPr>
          <p:cNvPr id="11" name="Объект 3">
            <a:extLst>
              <a:ext uri="{FF2B5EF4-FFF2-40B4-BE49-F238E27FC236}">
                <a16:creationId xmlns="" xmlns:a16="http://schemas.microsoft.com/office/drawing/2014/main" id="{7D4D4555-A25D-09B6-36AF-5977189F2DD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970116" y="2022395"/>
            <a:ext cx="6941703" cy="4297680"/>
          </a:xfrm>
        </p:spPr>
        <p:txBody>
          <a:bodyPr rtlCol="0">
            <a:normAutofit/>
          </a:bodyPr>
          <a:lstStyle>
            <a:lvl1pPr marL="228600" indent="-228600">
              <a:spcBef>
                <a:spcPts val="100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 sz="1800"/>
            </a:lvl1pPr>
            <a:lvl2pPr>
              <a:spcBef>
                <a:spcPts val="1000"/>
              </a:spcBef>
              <a:spcAft>
                <a:spcPts val="1500"/>
              </a:spcAft>
              <a:defRPr sz="1800"/>
            </a:lvl2pPr>
            <a:lvl3pPr>
              <a:spcBef>
                <a:spcPts val="1000"/>
              </a:spcBef>
              <a:spcAft>
                <a:spcPts val="1500"/>
              </a:spcAft>
              <a:defRPr sz="1800"/>
            </a:lvl3pPr>
            <a:lvl4pPr>
              <a:spcBef>
                <a:spcPts val="1000"/>
              </a:spcBef>
              <a:spcAft>
                <a:spcPts val="1500"/>
              </a:spcAft>
              <a:defRPr sz="1800"/>
            </a:lvl4pPr>
            <a:lvl5pPr>
              <a:spcBef>
                <a:spcPts val="1000"/>
              </a:spcBef>
              <a:spcAft>
                <a:spcPts val="1500"/>
              </a:spcAft>
              <a:defRPr sz="1800"/>
            </a:lvl5pPr>
          </a:lstStyle>
          <a:p>
            <a:pPr lvl="0" rtl="0"/>
            <a:r>
              <a:rPr lang="ru-RU" noProof="0" dirty="0"/>
              <a:t>Текст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58789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10">
            <a:extLst>
              <a:ext uri="{FF2B5EF4-FFF2-40B4-BE49-F238E27FC236}">
                <a16:creationId xmlns="" xmlns:a16="http://schemas.microsoft.com/office/drawing/2014/main" id="{C4293765-78A6-5206-26C2-E8817B2834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7470792" cy="6858000"/>
          </a:xfrm>
          <a:custGeom>
            <a:avLst/>
            <a:gdLst>
              <a:gd name="connsiteX0" fmla="*/ 0 w 7470792"/>
              <a:gd name="connsiteY0" fmla="*/ 0 h 6858000"/>
              <a:gd name="connsiteX1" fmla="*/ 7470792 w 7470792"/>
              <a:gd name="connsiteY1" fmla="*/ 0 h 6858000"/>
              <a:gd name="connsiteX2" fmla="*/ 5633197 w 7470792"/>
              <a:gd name="connsiteY2" fmla="*/ 6858000 h 6858000"/>
              <a:gd name="connsiteX3" fmla="*/ 0 w 74707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0792" h="6858000">
                <a:moveTo>
                  <a:pt x="0" y="0"/>
                </a:moveTo>
                <a:lnTo>
                  <a:pt x="7470792" y="0"/>
                </a:lnTo>
                <a:lnTo>
                  <a:pt x="563319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 dirty="0">
              <a:ln>
                <a:noFill/>
              </a:ln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BB4E351F-7451-86A3-5271-0D00B9EFA66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CA860223-A40E-30ED-6832-0825A930BB6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00B6907E-F17B-783E-D454-DFC62D0977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26B12211-7E94-9534-6F2D-2AFD2EBE36F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="" xmlns:a16="http://schemas.microsoft.com/office/drawing/2014/main" id="{36580245-E985-EC3F-9385-D0F517F0C15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="" xmlns:a16="http://schemas.microsoft.com/office/drawing/2014/main" id="{B75A82A3-E3DF-978F-4BD7-10E0F1075B6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="" xmlns:a16="http://schemas.microsoft.com/office/drawing/2014/main" id="{9EDC40AE-D1CB-7535-22E2-E6D910FB822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2772C41-A024-2F33-1F04-21E003FA729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685800"/>
            <a:ext cx="9144000" cy="3136738"/>
          </a:xfrm>
        </p:spPr>
        <p:txBody>
          <a:bodyPr rtlCol="0" anchor="b">
            <a:noAutofit/>
          </a:bodyPr>
          <a:lstStyle>
            <a:lvl1pPr algn="ctr">
              <a:defRPr sz="4400"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473BC2DF-9C2A-052C-AD2C-0A8ABAA5037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978800"/>
            <a:ext cx="9144000" cy="1965960"/>
          </a:xfrm>
        </p:spPr>
        <p:txBody>
          <a:bodyPr rtlCol="0">
            <a:noAutofit/>
          </a:bodyPr>
          <a:lstStyle>
            <a:lvl1pPr marL="0" indent="0" algn="ctr">
              <a:buNone/>
              <a:defRPr sz="1800" b="1" cap="all" baseline="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dirty="0"/>
              <a:t>Подзаголовок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1563727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 содержимого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59E49FCE-658C-FF5A-6405-3D10F1AC1B0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F903C516-D418-5E3E-1E4E-1DF8464338F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D7BF5B15-0E8A-A82C-6E9C-FCF3FBAAD46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354B33CA-9490-C8E1-FE4F-06367AF2921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="" xmlns:a16="http://schemas.microsoft.com/office/drawing/2014/main" id="{5586824F-3198-FE44-5A4A-70312048DAF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="" xmlns:a16="http://schemas.microsoft.com/office/drawing/2014/main" id="{5058CD71-6E97-B6A9-11B6-867ED408DE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="" xmlns:a16="http://schemas.microsoft.com/office/drawing/2014/main" id="{1E9FDAA6-BDE8-D6C3-17CD-F87BFB54F54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b" anchorCtr="0">
            <a:noAutofit/>
          </a:bodyPr>
          <a:lstStyle>
            <a:lvl1pPr>
              <a:defRPr sz="3600"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17" name="Объект 3">
            <a:extLst>
              <a:ext uri="{FF2B5EF4-FFF2-40B4-BE49-F238E27FC236}">
                <a16:creationId xmlns="" xmlns:a16="http://schemas.microsoft.com/office/drawing/2014/main" id="{42A0738D-E9A9-14B7-4739-62E402B0C2DF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834961" y="2032663"/>
            <a:ext cx="4463005" cy="4067492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500"/>
              </a:spcAft>
              <a:buNone/>
              <a:defRPr sz="1800"/>
            </a:lvl1pPr>
            <a:lvl2pPr marL="0">
              <a:spcBef>
                <a:spcPts val="1000"/>
              </a:spcBef>
              <a:spcAft>
                <a:spcPts val="500"/>
              </a:spcAft>
              <a:defRPr sz="1800"/>
            </a:lvl2pPr>
            <a:lvl3pPr marL="457200">
              <a:spcBef>
                <a:spcPts val="1000"/>
              </a:spcBef>
              <a:spcAft>
                <a:spcPts val="500"/>
              </a:spcAft>
              <a:defRPr sz="1800"/>
            </a:lvl3pPr>
            <a:lvl4pPr marL="685800">
              <a:spcBef>
                <a:spcPts val="1000"/>
              </a:spcBef>
              <a:spcAft>
                <a:spcPts val="500"/>
              </a:spcAft>
              <a:defRPr sz="1800"/>
            </a:lvl4pPr>
            <a:lvl5pPr marL="914400">
              <a:spcBef>
                <a:spcPts val="1000"/>
              </a:spcBef>
              <a:spcAft>
                <a:spcPts val="500"/>
              </a:spcAft>
              <a:defRPr sz="1800"/>
            </a:lvl5pPr>
          </a:lstStyle>
          <a:p>
            <a:pPr lvl="0" rtl="0"/>
            <a:r>
              <a:rPr lang="ru-RU" noProof="0" dirty="0"/>
              <a:t>Текст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15" name="Объект 3">
            <a:extLst>
              <a:ext uri="{FF2B5EF4-FFF2-40B4-BE49-F238E27FC236}">
                <a16:creationId xmlns="" xmlns:a16="http://schemas.microsoft.com/office/drawing/2014/main" id="{A766D4CB-8BCE-C6EE-EF57-A8A819EBD366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141720" y="2032663"/>
            <a:ext cx="5212080" cy="4067492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500"/>
              </a:spcAft>
              <a:buNone/>
              <a:defRPr sz="1800"/>
            </a:lvl1pPr>
            <a:lvl2pPr marL="0">
              <a:spcBef>
                <a:spcPts val="1000"/>
              </a:spcBef>
              <a:spcAft>
                <a:spcPts val="500"/>
              </a:spcAft>
              <a:defRPr sz="1800"/>
            </a:lvl2pPr>
            <a:lvl3pPr marL="457200">
              <a:spcBef>
                <a:spcPts val="1000"/>
              </a:spcBef>
              <a:spcAft>
                <a:spcPts val="500"/>
              </a:spcAft>
              <a:defRPr sz="1800"/>
            </a:lvl3pPr>
            <a:lvl4pPr marL="685800">
              <a:spcBef>
                <a:spcPts val="1000"/>
              </a:spcBef>
              <a:spcAft>
                <a:spcPts val="500"/>
              </a:spcAft>
              <a:defRPr sz="1800"/>
            </a:lvl4pPr>
            <a:lvl5pPr marL="914400">
              <a:spcBef>
                <a:spcPts val="1000"/>
              </a:spcBef>
              <a:spcAft>
                <a:spcPts val="500"/>
              </a:spcAft>
              <a:defRPr sz="1800"/>
            </a:lvl5pPr>
          </a:lstStyle>
          <a:p>
            <a:pPr lvl="0" rtl="0"/>
            <a:r>
              <a:rPr lang="ru-RU" noProof="0" dirty="0"/>
              <a:t>Текст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1D972B9-D29C-4410-9572-A3CF43EFF749}" type="datetime1">
              <a:rPr lang="ru-RU" noProof="0" smtClean="0"/>
              <a:t>30.09.2024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05290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 содержимого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FDD9208B-0FD2-A7E3-5202-0F18392AE4F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004010E2-9C6F-C582-1E3A-F5D43D0FFB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B3D2B8AF-94DE-C211-EAE7-0971C111BE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A247A2AC-F284-077E-9A14-EB7D1DE6274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="" xmlns:a16="http://schemas.microsoft.com/office/drawing/2014/main" id="{A0E91F1F-5151-2442-2B89-CE0AB117850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="" xmlns:a16="http://schemas.microsoft.com/office/drawing/2014/main" id="{3FBD82AC-3C5B-819E-E0FF-157D74B840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="" xmlns:a16="http://schemas.microsoft.com/office/drawing/2014/main" id="{7F299648-2E6E-FA0D-85E4-8884BE34A00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b" anchorCtr="0">
            <a:noAutofit/>
          </a:bodyPr>
          <a:lstStyle>
            <a:lvl1pPr>
              <a:defRPr sz="3600"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17" name="Объект 3">
            <a:extLst>
              <a:ext uri="{FF2B5EF4-FFF2-40B4-BE49-F238E27FC236}">
                <a16:creationId xmlns="" xmlns:a16="http://schemas.microsoft.com/office/drawing/2014/main" id="{07BD0263-5D42-E696-F170-1F9CF5FF2A7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199" y="2078963"/>
            <a:ext cx="3435628" cy="4067492"/>
          </a:xfrm>
        </p:spPr>
        <p:txBody>
          <a:bodyPr rtlCol="0">
            <a:normAutofit/>
          </a:bodyPr>
          <a:lstStyle>
            <a:lvl1pPr marL="457200" indent="-457200">
              <a:spcBef>
                <a:spcPts val="1000"/>
              </a:spcBef>
              <a:spcAft>
                <a:spcPts val="500"/>
              </a:spcAft>
              <a:buFont typeface="+mj-lt"/>
              <a:buAutoNum type="arabicPeriod"/>
              <a:defRPr sz="1800"/>
            </a:lvl1pPr>
            <a:lvl2pPr marL="914400" indent="-457200">
              <a:spcBef>
                <a:spcPts val="1000"/>
              </a:spcBef>
              <a:spcAft>
                <a:spcPts val="500"/>
              </a:spcAft>
              <a:buFont typeface="+mj-lt"/>
              <a:buAutoNum type="alphaLcPeriod"/>
              <a:defRPr sz="1800"/>
            </a:lvl2pPr>
            <a:lvl3pPr marL="1371600" indent="-457200">
              <a:spcBef>
                <a:spcPts val="1000"/>
              </a:spcBef>
              <a:spcAft>
                <a:spcPts val="500"/>
              </a:spcAft>
              <a:buFont typeface="+mj-lt"/>
              <a:buAutoNum type="arabicParenR"/>
              <a:defRPr sz="1800"/>
            </a:lvl3pPr>
            <a:lvl4pPr marL="1828800" indent="-457200">
              <a:spcBef>
                <a:spcPts val="1000"/>
              </a:spcBef>
              <a:spcAft>
                <a:spcPts val="500"/>
              </a:spcAft>
              <a:buFont typeface="+mj-lt"/>
              <a:buAutoNum type="alphaLcParenR"/>
              <a:defRPr sz="1800"/>
            </a:lvl4pPr>
            <a:lvl5pPr marL="2228850" indent="-457200">
              <a:spcBef>
                <a:spcPts val="1000"/>
              </a:spcBef>
              <a:spcAft>
                <a:spcPts val="500"/>
              </a:spcAft>
              <a:buFont typeface="+mj-lt"/>
              <a:buAutoNum type="romanLcPeriod"/>
              <a:defRPr sz="1800"/>
            </a:lvl5pPr>
          </a:lstStyle>
          <a:p>
            <a:pPr lvl="0" rtl="0"/>
            <a:r>
              <a:rPr lang="ru-RU" noProof="0" dirty="0"/>
              <a:t>Текст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16" name="Объект 3">
            <a:extLst>
              <a:ext uri="{FF2B5EF4-FFF2-40B4-BE49-F238E27FC236}">
                <a16:creationId xmlns="" xmlns:a16="http://schemas.microsoft.com/office/drawing/2014/main" id="{1BEE7174-135F-6F9F-11B9-3C3F2F9CDEAA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965539" y="2087315"/>
            <a:ext cx="6007261" cy="4067492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0"/>
              </a:spcAft>
              <a:buNone/>
              <a:defRPr sz="1800"/>
            </a:lvl1pPr>
            <a:lvl2pPr marL="0">
              <a:spcBef>
                <a:spcPts val="1000"/>
              </a:spcBef>
              <a:spcAft>
                <a:spcPts val="500"/>
              </a:spcAft>
              <a:defRPr sz="1800"/>
            </a:lvl2pPr>
            <a:lvl3pPr marL="457200">
              <a:spcBef>
                <a:spcPts val="1000"/>
              </a:spcBef>
              <a:spcAft>
                <a:spcPts val="500"/>
              </a:spcAft>
              <a:defRPr sz="1800"/>
            </a:lvl3pPr>
            <a:lvl4pPr marL="685800">
              <a:spcBef>
                <a:spcPts val="1000"/>
              </a:spcBef>
              <a:spcAft>
                <a:spcPts val="500"/>
              </a:spcAft>
              <a:defRPr sz="1800"/>
            </a:lvl4pPr>
            <a:lvl5pPr marL="914400">
              <a:spcBef>
                <a:spcPts val="1000"/>
              </a:spcBef>
              <a:spcAft>
                <a:spcPts val="500"/>
              </a:spcAft>
              <a:defRPr sz="1800"/>
            </a:lvl5pPr>
          </a:lstStyle>
          <a:p>
            <a:pPr lvl="0" rtl="0"/>
            <a:r>
              <a:rPr lang="ru-RU" noProof="0" dirty="0"/>
              <a:t>Текст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BE0F14A-E99F-4269-9F1E-1866BA5B80FE}" type="datetime1">
              <a:rPr lang="ru-RU" noProof="0" smtClean="0"/>
              <a:t>30.09.2024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657852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+ рисунок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="" xmlns:a16="http://schemas.microsoft.com/office/drawing/2014/main" id="{700B3A65-BB60-F2B4-4CF4-19A7C53F188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3F1DB8D5-B954-BFC9-C8D8-F0491CCBE29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5507D69F-27D7-2C68-A17D-3F1399C8BE7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6645965" cy="1325563"/>
          </a:xfrm>
        </p:spPr>
        <p:txBody>
          <a:bodyPr rtlCol="0" anchor="b" anchorCtr="0">
            <a:noAutofit/>
          </a:bodyPr>
          <a:lstStyle>
            <a:lvl1pPr>
              <a:defRPr sz="3600"/>
            </a:lvl1pPr>
          </a:lstStyle>
          <a:p>
            <a:pPr rtl="0"/>
            <a:endParaRPr lang="ru-RU" noProof="0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C813049-5F46-053E-6279-8183259649A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1" y="2055813"/>
            <a:ext cx="5781261" cy="4067492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500"/>
              </a:spcAft>
              <a:buNone/>
              <a:defRPr sz="1800"/>
            </a:lvl1pPr>
            <a:lvl2pPr>
              <a:spcBef>
                <a:spcPts val="1000"/>
              </a:spcBef>
              <a:spcAft>
                <a:spcPts val="500"/>
              </a:spcAft>
              <a:defRPr sz="1600"/>
            </a:lvl2pPr>
            <a:lvl3pPr>
              <a:spcBef>
                <a:spcPts val="1000"/>
              </a:spcBef>
              <a:spcAft>
                <a:spcPts val="500"/>
              </a:spcAft>
              <a:defRPr sz="1400"/>
            </a:lvl3pPr>
            <a:lvl4pPr>
              <a:spcBef>
                <a:spcPts val="1000"/>
              </a:spcBef>
              <a:spcAft>
                <a:spcPts val="500"/>
              </a:spcAft>
              <a:defRPr sz="1200"/>
            </a:lvl4pPr>
            <a:lvl5pPr>
              <a:spcBef>
                <a:spcPts val="1000"/>
              </a:spcBef>
              <a:spcAft>
                <a:spcPts val="500"/>
              </a:spcAft>
              <a:defRPr sz="1200"/>
            </a:lvl5pPr>
          </a:lstStyle>
          <a:p>
            <a:pPr lvl="0" rtl="0"/>
            <a:r>
              <a:rPr lang="ru-RU" noProof="0" dirty="0"/>
              <a:t>Текст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8" name="Рисунок 7">
            <a:extLst>
              <a:ext uri="{FF2B5EF4-FFF2-40B4-BE49-F238E27FC236}">
                <a16:creationId xmlns="" xmlns:a16="http://schemas.microsoft.com/office/drawing/2014/main" id="{BC013AD6-0EF3-2B25-DDBD-2DF706123AE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566991" y="-22860"/>
            <a:ext cx="4625008" cy="6903720"/>
          </a:xfrm>
        </p:spPr>
        <p:txBody>
          <a:bodyPr tIns="274320" rtlCol="0">
            <a:normAutofit/>
          </a:bodyPr>
          <a:lstStyle>
            <a:lvl1pPr marL="0" indent="0" algn="ctr">
              <a:buNone/>
              <a:defRPr sz="2000"/>
            </a:lvl1pPr>
          </a:lstStyle>
          <a:p>
            <a:pPr rtl="0"/>
            <a:r>
              <a:rPr lang="ru-RU" noProof="0" dirty="0"/>
              <a:t>Щелкните значок, чтобы добавить фото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7690398-C035-4147-AA8E-E91FCBDCC4C1}" type="datetime1">
              <a:rPr lang="ru-RU" noProof="0" smtClean="0"/>
              <a:t>30.09.2024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45438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FD97564-C310-6E8C-8689-CE18881B4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FAD99FA-26D9-873B-BE7F-26FEC5C233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19819E-0266-97DD-DFD1-BAAA06AE32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rtl="0"/>
            <a:fld id="{954AD8BA-12A1-40A0-B5A6-C36392043198}" type="datetime1">
              <a:rPr lang="ru-RU" noProof="0" smtClean="0"/>
              <a:t>30.09.2024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BFD19C9-01CE-9E2A-CDA5-C15940F05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1801085-7B28-048D-E3D3-9C3614268D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65934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0" r:id="rId2"/>
    <p:sldLayoutId id="2147483658" r:id="rId3"/>
    <p:sldLayoutId id="2147483659" r:id="rId4"/>
    <p:sldLayoutId id="2147483650" r:id="rId5"/>
    <p:sldLayoutId id="2147483649" r:id="rId6"/>
    <p:sldLayoutId id="2147483662" r:id="rId7"/>
    <p:sldLayoutId id="2147483663" r:id="rId8"/>
    <p:sldLayoutId id="2147483652" r:id="rId9"/>
    <p:sldLayoutId id="2147483666" r:id="rId10"/>
    <p:sldLayoutId id="2147483664" r:id="rId11"/>
    <p:sldLayoutId id="2147483665" r:id="rId12"/>
    <p:sldLayoutId id="2147483661" r:id="rId1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i="1" kern="1200" cap="all" baseline="0">
          <a:solidFill>
            <a:schemeClr val="accent1"/>
          </a:solidFill>
          <a:latin typeface="Times New Roman" panose="02020603050405020304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hyperlink" Target="mailto:karsuntt@mail.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6FEC93CF-2672-7D78-F278-58C5E012E0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0530" y="4039396"/>
            <a:ext cx="5427584" cy="1051351"/>
          </a:xfrm>
        </p:spPr>
        <p:txBody>
          <a:bodyPr rtlCol="0"/>
          <a:lstStyle/>
          <a:p>
            <a:r>
              <a:rPr lang="ru-RU" sz="2800" i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Лучшая практика в области патриотического воспитания</a:t>
            </a:r>
            <a:endParaRPr lang="ru" sz="2800" i="0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ED21B7CD-3D69-26B5-8A0B-52A19A6B0A2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0356" y="0"/>
            <a:ext cx="5311644" cy="6894576"/>
          </a:xfrm>
        </p:spPr>
      </p:pic>
      <p:sp>
        <p:nvSpPr>
          <p:cNvPr id="4" name="Заголовок 8">
            <a:extLst>
              <a:ext uri="{FF2B5EF4-FFF2-40B4-BE49-F238E27FC236}">
                <a16:creationId xmlns="" xmlns:a16="http://schemas.microsoft.com/office/drawing/2014/main" id="{6FEC93CF-2672-7D78-F278-58C5E012E0DF}"/>
              </a:ext>
            </a:extLst>
          </p:cNvPr>
          <p:cNvSpPr txBox="1">
            <a:spLocks/>
          </p:cNvSpPr>
          <p:nvPr/>
        </p:nvSpPr>
        <p:spPr>
          <a:xfrm>
            <a:off x="540530" y="3161288"/>
            <a:ext cx="5989744" cy="105135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i="1" kern="1200" cap="all" baseline="0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CC3300"/>
                </a:solidFill>
              </a:rPr>
              <a:t>«Время </a:t>
            </a:r>
            <a:r>
              <a:rPr lang="ru-RU" sz="4000" b="1" dirty="0">
                <a:solidFill>
                  <a:srgbClr val="CC3300"/>
                </a:solidFill>
              </a:rPr>
              <a:t>выбрало </a:t>
            </a:r>
            <a:r>
              <a:rPr lang="ru-RU" sz="4000" b="1" dirty="0" smtClean="0">
                <a:solidFill>
                  <a:srgbClr val="CC3300"/>
                </a:solidFill>
              </a:rPr>
              <a:t>их»</a:t>
            </a:r>
            <a:endParaRPr lang="ru" sz="4000" i="0" cap="none" dirty="0">
              <a:solidFill>
                <a:srgbClr val="CC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99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7A9874B-BCA9-8420-1595-EDD1865A0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1508"/>
            <a:ext cx="10515600" cy="574269"/>
          </a:xfrm>
          <a:noFill/>
        </p:spPr>
        <p:txBody>
          <a:bodyPr rtlCol="0"/>
          <a:lstStyle/>
          <a:p>
            <a:pPr algn="ctr"/>
            <a:r>
              <a:rPr lang="ru-RU" sz="2800" dirty="0" smtClean="0"/>
              <a:t>ДЕНЬ ЗАЩИТНИКА ОТЕЧЕСТВА</a:t>
            </a:r>
            <a:endParaRPr lang="ru" sz="2800" dirty="0"/>
          </a:p>
        </p:txBody>
      </p:sp>
      <p:pic>
        <p:nvPicPr>
          <p:cNvPr id="2050" name="Picture 2" descr="https://sun9-48.userapi.com/impg/gp3P5SLeOrxibJFmdSqq3dR0SAxJcF0NcxRzBw/RnSMCGbNDG4.jpg?size=1280x961&amp;quality=96&amp;sign=1e3db03f9b169721af410573df12cf57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586" y="1566827"/>
            <a:ext cx="6733584" cy="5055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78.userapi.com/impg/j8wJ5tKe1aQbnyUbvrKhed751DPGCoIsgEjFnw/9op7tc64cA4.jpg?size=1280x961&amp;quality=96&amp;sign=48fd98dadf3ffed02b179fc896e236d7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79" y="1566827"/>
            <a:ext cx="4933507" cy="370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3624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7A9874B-BCA9-8420-1595-EDD1865A0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07" y="202019"/>
            <a:ext cx="10515600" cy="1711949"/>
          </a:xfrm>
          <a:noFill/>
        </p:spPr>
        <p:txBody>
          <a:bodyPr rtlCol="0"/>
          <a:lstStyle/>
          <a:p>
            <a:pPr algn="ctr"/>
            <a:r>
              <a:rPr lang="ru-RU" sz="2800" dirty="0" smtClean="0"/>
              <a:t>Митинг. Открытие мемориальной доски Тимуру </a:t>
            </a:r>
            <a:r>
              <a:rPr lang="ru-RU" sz="2800" dirty="0" err="1" smtClean="0"/>
              <a:t>Бахитову</a:t>
            </a:r>
            <a:r>
              <a:rPr lang="ru-RU" sz="2800" dirty="0"/>
              <a:t>, </a:t>
            </a:r>
            <a:r>
              <a:rPr lang="ru-RU" sz="2800" dirty="0" smtClean="0"/>
              <a:t>нашему выпускнику, участнику </a:t>
            </a:r>
            <a:r>
              <a:rPr lang="ru-RU" sz="2800" dirty="0"/>
              <a:t>СВО, </a:t>
            </a:r>
            <a:r>
              <a:rPr lang="ru-RU" sz="2800" dirty="0" smtClean="0"/>
              <a:t>погибшему </a:t>
            </a:r>
            <a:r>
              <a:rPr lang="ru-RU" sz="2800" dirty="0"/>
              <a:t>во время боевых действий по освобождению города Артёмовска (</a:t>
            </a:r>
            <a:r>
              <a:rPr lang="ru-RU" sz="2800" dirty="0" err="1"/>
              <a:t>Бахмут</a:t>
            </a:r>
            <a:r>
              <a:rPr lang="ru-RU" sz="2800" dirty="0"/>
              <a:t>)</a:t>
            </a:r>
            <a:endParaRPr lang="ru" sz="2800" dirty="0"/>
          </a:p>
        </p:txBody>
      </p:sp>
      <p:pic>
        <p:nvPicPr>
          <p:cNvPr id="3074" name="Picture 2" descr="https://sun9-61.userapi.com/impg/vPZD3pt5N5-nSS_vlZGvXGLaKNYr2D9qYdD9XA/GcXAm3Ih-6Q.jpg?size=2560x1706&amp;quality=96&amp;sign=f4736fb1a2693f6f1f4b3145e5004604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68" y="2190306"/>
            <a:ext cx="3625016" cy="2415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52.userapi.com/impg/T0wpM2i-raszvq12f0pBRHZQC8gKZlp4cGnLwA/G0JtVuJIGw4.jpg?size=1280x961&amp;quality=96&amp;sign=19f25c729c8b3b7f9b72c8825e05e470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542" y="3422491"/>
            <a:ext cx="4575913" cy="343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sun9-36.userapi.com/impg/9YEoDv2sdp0u9I-KSL0ioG4uY11NNXsGKS5FHA/pgTXKah_Jus.jpg?size=960x1280&amp;quality=96&amp;sign=1160bb09a7ba951c7620a1fd2d7e68eb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8454" y="2190306"/>
            <a:ext cx="3385215" cy="4513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82266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7A9874B-BCA9-8420-1595-EDD1865A0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326" y="3721396"/>
            <a:ext cx="4414481" cy="574269"/>
          </a:xfrm>
          <a:noFill/>
        </p:spPr>
        <p:txBody>
          <a:bodyPr rtlCol="0"/>
          <a:lstStyle/>
          <a:p>
            <a:pPr algn="ctr"/>
            <a:r>
              <a:rPr lang="ru-RU" sz="2800" dirty="0" smtClean="0"/>
              <a:t>Акция «Доброта»</a:t>
            </a:r>
            <a:endParaRPr lang="ru" sz="2800" dirty="0"/>
          </a:p>
        </p:txBody>
      </p:sp>
      <p:pic>
        <p:nvPicPr>
          <p:cNvPr id="4098" name="Picture 2" descr="https://sun9-43.userapi.com/impg/ZZ4kRhWHCMec_suD6r8CQV4bMt6zJavTR9JmKQ/IeC-qS8iByw.jpg?size=1280x1265&amp;quality=96&amp;sign=7cc9c87e3115b15cf03e97c7b47fc200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681" y="1"/>
            <a:ext cx="69393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4158" y="4880345"/>
            <a:ext cx="4412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22 февраля </a:t>
            </a:r>
            <a:r>
              <a:rPr lang="ru-RU" dirty="0" smtClean="0"/>
              <a:t>поздравили </a:t>
            </a:r>
            <a:r>
              <a:rPr lang="ru-RU" dirty="0"/>
              <a:t>с наступающим праздником 23 февраля участника СВО </a:t>
            </a:r>
            <a:r>
              <a:rPr lang="ru-RU" dirty="0" err="1"/>
              <a:t>Жаркова</a:t>
            </a:r>
            <a:r>
              <a:rPr lang="ru-RU" dirty="0"/>
              <a:t> Ивана, выпускника нашего техникума, находящегося в данный момент в </a:t>
            </a:r>
            <a:r>
              <a:rPr lang="ru-RU" dirty="0" smtClean="0"/>
              <a:t>отпуске.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2040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7A9874B-BCA9-8420-1595-EDD1865A0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1508"/>
            <a:ext cx="10515600" cy="574269"/>
          </a:xfrm>
          <a:noFill/>
        </p:spPr>
        <p:txBody>
          <a:bodyPr rtlCol="0"/>
          <a:lstStyle/>
          <a:p>
            <a:pPr algn="ctr"/>
            <a:r>
              <a:rPr lang="ru-RU" sz="2800" dirty="0"/>
              <a:t>Урок мужества "Мы памяти этой верны..."</a:t>
            </a:r>
            <a:endParaRPr lang="ru" sz="2800" dirty="0"/>
          </a:p>
        </p:txBody>
      </p:sp>
      <p:pic>
        <p:nvPicPr>
          <p:cNvPr id="5122" name="Picture 2" descr="https://sun9-15.userapi.com/impg/IWGO4Ruq8X8deEM3-YoyVH8mCIdL1IOCSd01Jw/B85VbmaLkKw.jpg?size=1280x961&amp;quality=96&amp;sign=44b2a5a2c8f3103b52d7a95e12c8f500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741" y="1099778"/>
            <a:ext cx="7669640" cy="575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6100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5">
            <a:extLst>
              <a:ext uri="{FF2B5EF4-FFF2-40B4-BE49-F238E27FC236}">
                <a16:creationId xmlns="" xmlns:a16="http://schemas.microsoft.com/office/drawing/2014/main" id="{E461669C-A7BA-D639-22CB-B5FBBE698B3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" y="-44106"/>
            <a:ext cx="12329957" cy="6947786"/>
          </a:xfrm>
          <a:noFill/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8BAC361-0D7A-DC05-86B5-6DD77D322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561" y="795358"/>
            <a:ext cx="4902843" cy="3526778"/>
          </a:xfrm>
          <a:noFill/>
        </p:spPr>
        <p:txBody>
          <a:bodyPr rtlCol="0" anchor="b"/>
          <a:lstStyle/>
          <a:p>
            <a:pPr rtl="0"/>
            <a:r>
              <a:rPr lang="ru" dirty="0" smtClean="0"/>
              <a:t>СПАСИБО ЗА ВНИМАНИЕ</a:t>
            </a:r>
            <a:endParaRPr lang="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BE98EFF-197D-3136-70B9-7BBD30A489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9187" y="4341319"/>
            <a:ext cx="4902843" cy="1753221"/>
          </a:xfrm>
          <a:noFill/>
        </p:spPr>
        <p:txBody>
          <a:bodyPr rtlCol="0" anchor="t">
            <a:normAutofit/>
          </a:bodyPr>
          <a:lstStyle/>
          <a:p>
            <a:pPr rtl="0"/>
            <a:r>
              <a:rPr lang="ru-RU" dirty="0" smtClean="0"/>
              <a:t>О</a:t>
            </a:r>
            <a:r>
              <a:rPr lang="ru" dirty="0" smtClean="0"/>
              <a:t>ГБПОУ «Карсунский технологический техникум»</a:t>
            </a:r>
          </a:p>
          <a:p>
            <a:pPr rtl="0"/>
            <a:r>
              <a:rPr lang="ru" dirty="0" smtClean="0"/>
              <a:t>Самарина Марина Николаевна</a:t>
            </a:r>
          </a:p>
          <a:p>
            <a:pPr rtl="0"/>
            <a:r>
              <a:rPr lang="ru" dirty="0" smtClean="0"/>
              <a:t>+79020046596</a:t>
            </a:r>
          </a:p>
          <a:p>
            <a:pPr rtl="0"/>
            <a:r>
              <a:rPr lang="en-US" dirty="0" smtClean="0">
                <a:hlinkClick r:id="rId4"/>
              </a:rPr>
              <a:t>karsuntt@mail.ru</a:t>
            </a:r>
            <a:r>
              <a:rPr lang="ru-RU" dirty="0" smtClean="0"/>
              <a:t> </a:t>
            </a:r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1210802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3C2181D-911C-1343-7267-E35AC86CC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09286"/>
            <a:ext cx="3458671" cy="5617193"/>
          </a:xfrm>
          <a:noFill/>
        </p:spPr>
        <p:txBody>
          <a:bodyPr rtlCol="0">
            <a:noAutofit/>
          </a:bodyPr>
          <a:lstStyle/>
          <a:p>
            <a:pPr rtl="0"/>
            <a:r>
              <a:rPr lang="ru" dirty="0" smtClean="0"/>
              <a:t>АННОТАЦИЯ</a:t>
            </a:r>
            <a:endParaRPr lang="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BEA8735-F1DC-1DE6-0A38-429B2F660F8A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</p:spPr>
        <p:txBody>
          <a:bodyPr rtlCol="0" anchor="ctr">
            <a:normAutofit/>
          </a:bodyPr>
          <a:lstStyle/>
          <a:p>
            <a:r>
              <a:rPr lang="ru-RU" sz="1200" dirty="0"/>
              <a:t>«Время выбрало их</a:t>
            </a:r>
            <a:r>
              <a:rPr lang="ru-RU" sz="1200" dirty="0" smtClean="0"/>
              <a:t>» - это </a:t>
            </a:r>
            <a:r>
              <a:rPr lang="ru-RU" sz="1200" dirty="0"/>
              <a:t>наша дань уважения всем тем, кто исполнял свой воинский долг во время Афганской войны, Чеченских событий, а также исполняет в настоящее время в специальной военной операции на территории Украины, защищая мир от нацизма. Это память о наших выпускниках, которые не жалея своих жизней вставали на защиту интересов страны. В книгу «Время выбрало их» вошло 92 выпускника </a:t>
            </a:r>
            <a:r>
              <a:rPr lang="ru-RU" sz="1200" dirty="0" err="1"/>
              <a:t>Карсунского</a:t>
            </a:r>
            <a:r>
              <a:rPr lang="ru-RU" sz="1200" dirty="0"/>
              <a:t> технологического техникума. Практика направлена на решение проблемы патриотического просвещения среди молодежи. Книга вышла в печать в канун 35 годовщины вывода советских войск из Афганистана.</a:t>
            </a:r>
          </a:p>
        </p:txBody>
      </p:sp>
      <p:pic>
        <p:nvPicPr>
          <p:cNvPr id="25" name="Рисунок 6">
            <a:extLst>
              <a:ext uri="{FF2B5EF4-FFF2-40B4-BE49-F238E27FC236}">
                <a16:creationId xmlns="" xmlns:a16="http://schemas.microsoft.com/office/drawing/2014/main" id="{086C9520-C924-5732-CC82-F0C4A533D4E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0" r="62127"/>
          <a:stretch/>
        </p:blipFill>
        <p:spPr>
          <a:xfrm>
            <a:off x="9305839" y="0"/>
            <a:ext cx="2886161" cy="6858001"/>
          </a:xfrm>
        </p:spPr>
      </p:pic>
    </p:spTree>
    <p:extLst>
      <p:ext uri="{BB962C8B-B14F-4D97-AF65-F5344CB8AC3E}">
        <p14:creationId xmlns:p14="http://schemas.microsoft.com/office/powerpoint/2010/main" val="1038351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54ABE40-AA00-F366-A36A-B3F1AADBF0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5072" y="528320"/>
            <a:ext cx="5028566" cy="3354992"/>
          </a:xfrm>
          <a:noFill/>
        </p:spPr>
        <p:txBody>
          <a:bodyPr rtlCol="0">
            <a:noAutofit/>
          </a:bodyPr>
          <a:lstStyle/>
          <a:p>
            <a:r>
              <a:rPr lang="ru-RU" dirty="0" smtClean="0"/>
              <a:t>ЦЕЛЬ: </a:t>
            </a:r>
            <a:endParaRPr lang="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2446868-83F0-CEEF-5E60-6D55C93B5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547" y="4006726"/>
            <a:ext cx="5781151" cy="1968772"/>
          </a:xfrm>
          <a:noFill/>
        </p:spPr>
        <p:txBody>
          <a:bodyPr rtlCol="0" anchor="t"/>
          <a:lstStyle/>
          <a:p>
            <a:r>
              <a:rPr lang="ru-RU" b="0" cap="none" dirty="0" smtClean="0"/>
              <a:t>Сохранение в общественной памяти </a:t>
            </a:r>
            <a:r>
              <a:rPr lang="ru-RU" b="0" cap="none" dirty="0" err="1" smtClean="0"/>
              <a:t>Карсунского</a:t>
            </a:r>
            <a:r>
              <a:rPr lang="ru-RU" b="0" cap="none" dirty="0" smtClean="0"/>
              <a:t> района, а также всей ульяновской области свидетельства мужества, стойкости и героизма имен выпускников </a:t>
            </a:r>
            <a:r>
              <a:rPr lang="ru-RU" b="0" cap="none" dirty="0" err="1" smtClean="0"/>
              <a:t>Карсунского</a:t>
            </a:r>
            <a:r>
              <a:rPr lang="ru-RU" b="0" cap="none" dirty="0" smtClean="0"/>
              <a:t> технологического техникума посредством создания книги об участниках афганской войны, чеченских событий, а также специальной военной операции на Украине.</a:t>
            </a:r>
            <a:endParaRPr lang="ru-RU" b="0" cap="none" dirty="0"/>
          </a:p>
        </p:txBody>
      </p:sp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9100BC91-12A3-DE75-3F38-9C17D39DC5E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848" y="0"/>
            <a:ext cx="9282901" cy="5221632"/>
          </a:xfrm>
        </p:spPr>
      </p:pic>
    </p:spTree>
    <p:extLst>
      <p:ext uri="{BB962C8B-B14F-4D97-AF65-F5344CB8AC3E}">
        <p14:creationId xmlns:p14="http://schemas.microsoft.com/office/powerpoint/2010/main" val="3875963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635F5E3-2B1C-7C0A-8581-67A9052D13AA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 rtlCol="0"/>
          <a:lstStyle/>
          <a:p>
            <a:pPr rtl="0"/>
            <a:r>
              <a:rPr lang="ru" dirty="0" smtClean="0"/>
              <a:t>ЗАДАЧИ:</a:t>
            </a:r>
            <a:endParaRPr lang="en-US" dirty="0"/>
          </a:p>
        </p:txBody>
      </p:sp>
      <p:pic>
        <p:nvPicPr>
          <p:cNvPr id="24" name="Рисунок 7">
            <a:extLst>
              <a:ext uri="{FF2B5EF4-FFF2-40B4-BE49-F238E27FC236}">
                <a16:creationId xmlns="" xmlns:a16="http://schemas.microsoft.com/office/drawing/2014/main" id="{A672B903-78EE-718A-C122-69D51207883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73"/>
          <a:stretch/>
        </p:blipFill>
        <p:spPr>
          <a:xfrm>
            <a:off x="0" y="-92293"/>
            <a:ext cx="3848985" cy="6950293"/>
          </a:xfrm>
          <a:noFill/>
        </p:spPr>
      </p:pic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6A33159-D030-2F82-A142-F759407283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70116" y="2022395"/>
            <a:ext cx="7374824" cy="4297680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 smtClean="0"/>
              <a:t>Организация </a:t>
            </a:r>
            <a:r>
              <a:rPr lang="ru-RU" dirty="0"/>
              <a:t>и проведение информационной кампании проекта.</a:t>
            </a:r>
          </a:p>
          <a:p>
            <a:r>
              <a:rPr lang="ru-RU" dirty="0" smtClean="0"/>
              <a:t>Расширить </a:t>
            </a:r>
            <a:r>
              <a:rPr lang="ru-RU" dirty="0"/>
              <a:t>информационное поле по истории </a:t>
            </a:r>
            <a:r>
              <a:rPr lang="ru-RU" dirty="0" err="1"/>
              <a:t>Карсунского</a:t>
            </a:r>
            <a:r>
              <a:rPr lang="ru-RU" dirty="0"/>
              <a:t> района, воинах-земляках в годы Афганской войны, Чеченских событий и специальной военной операции.</a:t>
            </a:r>
          </a:p>
          <a:p>
            <a:r>
              <a:rPr lang="ru-RU" dirty="0" smtClean="0"/>
              <a:t>Повысить </a:t>
            </a:r>
            <a:r>
              <a:rPr lang="ru-RU" dirty="0"/>
              <a:t>уровень знаний у детей, молодежи, людей старшего поколения по истории </a:t>
            </a:r>
            <a:r>
              <a:rPr lang="ru-RU" dirty="0" err="1"/>
              <a:t>Карсунского</a:t>
            </a:r>
            <a:r>
              <a:rPr lang="ru-RU" dirty="0"/>
              <a:t> района, воинах-земляках в годы Афганской войны, Чеченских событий и специальной военной операции.</a:t>
            </a:r>
          </a:p>
          <a:p>
            <a:r>
              <a:rPr lang="ru-RU" dirty="0" smtClean="0"/>
              <a:t>Увековечить </a:t>
            </a:r>
            <a:r>
              <a:rPr lang="ru-RU" dirty="0"/>
              <a:t>память о воинах-выпускниках </a:t>
            </a:r>
            <a:r>
              <a:rPr lang="ru-RU" dirty="0" err="1"/>
              <a:t>Карсунского</a:t>
            </a:r>
            <a:r>
              <a:rPr lang="ru-RU" dirty="0"/>
              <a:t> технологического техникума – создать книгу. </a:t>
            </a:r>
          </a:p>
          <a:p>
            <a:r>
              <a:rPr lang="ru-RU" dirty="0" smtClean="0"/>
              <a:t>Провести </a:t>
            </a:r>
            <a:r>
              <a:rPr lang="ru-RU" dirty="0"/>
              <a:t>презентацию книги.</a:t>
            </a:r>
          </a:p>
        </p:txBody>
      </p:sp>
    </p:spTree>
    <p:extLst>
      <p:ext uri="{BB962C8B-B14F-4D97-AF65-F5344CB8AC3E}">
        <p14:creationId xmlns:p14="http://schemas.microsoft.com/office/powerpoint/2010/main" val="3666674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38A15DE-D135-0710-9984-A0A55E960C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6645965" cy="1325563"/>
          </a:xfrm>
          <a:noFill/>
        </p:spPr>
        <p:txBody>
          <a:bodyPr rtlCol="0"/>
          <a:lstStyle/>
          <a:p>
            <a:r>
              <a:rPr lang="ru-RU" dirty="0" smtClean="0"/>
              <a:t>АКТУАЛЬНОСТЬ:</a:t>
            </a:r>
            <a:endParaRPr lang="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CC8AA23-D8D0-93BE-5C5F-103A750B0D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2055813"/>
            <a:ext cx="5781261" cy="1952661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 smtClean="0"/>
              <a:t>Книга «Время выбрало их» может </a:t>
            </a:r>
            <a:r>
              <a:rPr lang="ru-RU" dirty="0"/>
              <a:t>стать тем самым толчком для пробуждения патриотизма у молодого поколения или же старшего – неважно. Поэтому мы считаем, что поставленные задачи в ходе реализации проекта, помогут решить актуальную проблему гражданской памяти подрастающего поколения</a:t>
            </a:r>
            <a:endParaRPr lang="ru" dirty="0"/>
          </a:p>
        </p:txBody>
      </p:sp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E5D7764F-CE06-1A00-3555-ACAE6ACDFE1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42"/>
          <a:stretch/>
        </p:blipFill>
        <p:spPr>
          <a:xfrm>
            <a:off x="7000652" y="0"/>
            <a:ext cx="5191348" cy="6858000"/>
          </a:xfrm>
        </p:spPr>
      </p:pic>
    </p:spTree>
    <p:extLst>
      <p:ext uri="{BB962C8B-B14F-4D97-AF65-F5344CB8AC3E}">
        <p14:creationId xmlns:p14="http://schemas.microsoft.com/office/powerpoint/2010/main" val="2737241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54ABE40-AA00-F366-A36A-B3F1AADBF0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5072" y="528320"/>
            <a:ext cx="5028566" cy="3354992"/>
          </a:xfrm>
          <a:noFill/>
        </p:spPr>
        <p:txBody>
          <a:bodyPr rtlCol="0">
            <a:noAutofit/>
          </a:bodyPr>
          <a:lstStyle/>
          <a:p>
            <a:r>
              <a:rPr lang="ru-RU" dirty="0"/>
              <a:t>ЦЕЛЕВАЯ </a:t>
            </a:r>
            <a:r>
              <a:rPr lang="ru-RU" dirty="0" smtClean="0"/>
              <a:t>АУДИТОРИЯ:</a:t>
            </a:r>
            <a:endParaRPr lang="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2446868-83F0-CEEF-5E60-6D55C93B5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547" y="4006726"/>
            <a:ext cx="5781151" cy="1968772"/>
          </a:xfrm>
          <a:noFill/>
        </p:spPr>
        <p:txBody>
          <a:bodyPr rtlCol="0" anchor="t"/>
          <a:lstStyle/>
          <a:p>
            <a:r>
              <a:rPr lang="ru-RU" b="0" cap="none" dirty="0"/>
              <a:t>1</a:t>
            </a:r>
            <a:r>
              <a:rPr lang="ru-RU" b="0" cap="none" dirty="0" smtClean="0"/>
              <a:t>) Студенты</a:t>
            </a:r>
            <a:r>
              <a:rPr lang="ru-RU" b="0" cap="none" dirty="0"/>
              <a:t>, слушатели, сотрудники техникума;</a:t>
            </a:r>
          </a:p>
          <a:p>
            <a:r>
              <a:rPr lang="ru-RU" b="0" cap="none" dirty="0" smtClean="0"/>
              <a:t>2) Краеведы</a:t>
            </a:r>
            <a:r>
              <a:rPr lang="ru-RU" b="0" cap="none" dirty="0"/>
              <a:t>, преподаватели истории </a:t>
            </a:r>
            <a:r>
              <a:rPr lang="ru-RU" b="0" cap="none" dirty="0" err="1"/>
              <a:t>Карсунского</a:t>
            </a:r>
            <a:r>
              <a:rPr lang="ru-RU" b="0" cap="none" dirty="0"/>
              <a:t> района;</a:t>
            </a:r>
          </a:p>
          <a:p>
            <a:r>
              <a:rPr lang="ru-RU" b="0" cap="none" dirty="0" smtClean="0"/>
              <a:t>3) Родственники </a:t>
            </a:r>
            <a:r>
              <a:rPr lang="ru-RU" b="0" cap="none" dirty="0"/>
              <a:t>и потомки воинов-выпускников, предоставившие ранее сведения о родственниках, так и в рамках реализации проекта.</a:t>
            </a:r>
          </a:p>
        </p:txBody>
      </p:sp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9100BC91-12A3-DE75-3F38-9C17D39DC5E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65"/>
          <a:stretch/>
        </p:blipFill>
        <p:spPr>
          <a:xfrm>
            <a:off x="4241966" y="0"/>
            <a:ext cx="8471029" cy="6858000"/>
          </a:xfrm>
        </p:spPr>
      </p:pic>
    </p:spTree>
    <p:extLst>
      <p:ext uri="{BB962C8B-B14F-4D97-AF65-F5344CB8AC3E}">
        <p14:creationId xmlns:p14="http://schemas.microsoft.com/office/powerpoint/2010/main" val="4242039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A0034E89-1952-5288-08A0-70A4A73BE3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53804"/>
            <a:ext cx="9144000" cy="3361254"/>
          </a:xfrm>
          <a:noFill/>
        </p:spPr>
        <p:txBody>
          <a:bodyPr rtlCol="0" anchor="b"/>
          <a:lstStyle/>
          <a:p>
            <a:r>
              <a:rPr lang="ru-RU" dirty="0"/>
              <a:t>Готовясь к изданию книги «Время выбрало их» необходимо было узнать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а </a:t>
            </a:r>
            <a:r>
              <a:rPr lang="ru-RU" dirty="0"/>
              <a:t>нужна ли она?</a:t>
            </a:r>
            <a:endParaRPr lang="ru" dirty="0"/>
          </a:p>
        </p:txBody>
      </p:sp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4D6EE8D1-247A-B95F-BD1A-A2D76964CF3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443" y="3702186"/>
            <a:ext cx="12230443" cy="3155814"/>
          </a:xfrm>
        </p:spPr>
      </p:pic>
    </p:spTree>
    <p:extLst>
      <p:ext uri="{BB962C8B-B14F-4D97-AF65-F5344CB8AC3E}">
        <p14:creationId xmlns:p14="http://schemas.microsoft.com/office/powerpoint/2010/main" val="821088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F463CB3-2956-E8D2-C23D-A3BAA7295D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76445"/>
            <a:ext cx="9144000" cy="1589701"/>
          </a:xfrm>
          <a:noFill/>
        </p:spPr>
        <p:txBody>
          <a:bodyPr rtlCol="0"/>
          <a:lstStyle/>
          <a:p>
            <a:r>
              <a:rPr lang="ru-RU" sz="2800" i="0" cap="none" dirty="0" smtClean="0"/>
              <a:t>Мы провели социологический опрос и анкетирование среди студентов, слушателей нашего техникума, педагогических работников и сотрудников техникума (всего приняло участие в опросе 450 человек).</a:t>
            </a:r>
            <a:endParaRPr lang="en-US" sz="2800" i="0" cap="none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562034449"/>
              </p:ext>
            </p:extLst>
          </p:nvPr>
        </p:nvGraphicFramePr>
        <p:xfrm>
          <a:off x="2202122" y="2679405"/>
          <a:ext cx="7622362" cy="3395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35195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7A9874B-BCA9-8420-1595-EDD1865A099A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 rtlCol="0"/>
          <a:lstStyle/>
          <a:p>
            <a:pPr algn="ctr"/>
            <a:r>
              <a:rPr lang="ru-RU" sz="2800" dirty="0"/>
              <a:t>Всероссийский открытый конкурс социально активных технологий воспитания обучающихся «Растим гражданина-2024»</a:t>
            </a:r>
            <a:endParaRPr lang="ru" sz="2800" dirty="0"/>
          </a:p>
        </p:txBody>
      </p:sp>
      <p:pic>
        <p:nvPicPr>
          <p:cNvPr id="1026" name="Picture 2" descr="https://sun9-51.userapi.com/impg/wcjCkcULSbApRN8LW56DrlF_PzTI6pUI39K4aA/ska4Sgfl5qU.jpg?size=1280x960&amp;quality=96&amp;sign=e576a9f7028076795db2d9ec1242734d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58" y="3137455"/>
            <a:ext cx="4646428" cy="3484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15.userapi.com/impg/IWGO4Ruq8X8deEM3-YoyVH8mCIdL1IOCSd01Jw/B85VbmaLkKw.jpg?size=1280x961&amp;quality=96&amp;sign=44b2a5a2c8f3103b52d7a95e12c8f500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586" y="1686568"/>
            <a:ext cx="6574095" cy="4935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7402205"/>
      </p:ext>
    </p:extLst>
  </p:cSld>
  <p:clrMapOvr>
    <a:masterClrMapping/>
  </p:clrMapOvr>
</p:sld>
</file>

<file path=ppt/theme/theme1.xml><?xml version="1.0" encoding="utf-8"?>
<a:theme xmlns:a="http://schemas.openxmlformats.org/drawingml/2006/main" name="AngleLinesVTI">
  <a:themeElements>
    <a:clrScheme name="Custom 43">
      <a:dk1>
        <a:srgbClr val="000000"/>
      </a:dk1>
      <a:lt1>
        <a:srgbClr val="FFFFFF"/>
      </a:lt1>
      <a:dk2>
        <a:srgbClr val="EFEBEB"/>
      </a:dk2>
      <a:lt2>
        <a:srgbClr val="E8E8E8"/>
      </a:lt2>
      <a:accent1>
        <a:srgbClr val="001D2E"/>
      </a:accent1>
      <a:accent2>
        <a:srgbClr val="145766"/>
      </a:accent2>
      <a:accent3>
        <a:srgbClr val="B99B9F"/>
      </a:accent3>
      <a:accent4>
        <a:srgbClr val="A47930"/>
      </a:accent4>
      <a:accent5>
        <a:srgbClr val="0C577C"/>
      </a:accent5>
      <a:accent6>
        <a:srgbClr val="CC836D"/>
      </a:accent6>
      <a:hlink>
        <a:srgbClr val="467886"/>
      </a:hlink>
      <a:folHlink>
        <a:srgbClr val="96607D"/>
      </a:folHlink>
    </a:clrScheme>
    <a:fontScheme name="Custom 98">
      <a:majorFont>
        <a:latin typeface="Walbaum Display Light"/>
        <a:ea typeface=""/>
        <a:cs typeface=""/>
      </a:majorFont>
      <a:minorFont>
        <a:latin typeface="Univer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Angle lines design_Win32_SL_V15" id="{7EDC6EF7-8AD3-4A22-B09A-9C2D96F216F8}" vid="{B0E828C9-6219-42BF-B63C-156B68E5CCE4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4D4B218-C04B-41F5-949D-06E9DAE96B0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283731-47E9-4F14-86D1-57C1EA2672A1}">
  <ds:schemaRefs>
    <ds:schemaRef ds:uri="http://schemas.microsoft.com/sharepoint/v3"/>
    <ds:schemaRef ds:uri="230e9df3-be65-4c73-a93b-d1236ebd677e"/>
    <ds:schemaRef ds:uri="http://purl.org/dc/elements/1.1/"/>
    <ds:schemaRef ds:uri="16c05727-aa75-4e4a-9b5f-8a80a1165891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71af3243-3dd4-4a8d-8c0d-dd76da1f02a5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1846AD4-435D-4592-8088-FE2831A30D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473</Words>
  <Application>Microsoft Office PowerPoint</Application>
  <PresentationFormat>Произвольный</PresentationFormat>
  <Paragraphs>46</Paragraphs>
  <Slides>14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AngleLinesVTI</vt:lpstr>
      <vt:lpstr>Лучшая практика в области патриотического воспитания</vt:lpstr>
      <vt:lpstr>АННОТАЦИЯ</vt:lpstr>
      <vt:lpstr>ЦЕЛЬ: </vt:lpstr>
      <vt:lpstr>ЗАДАЧИ:</vt:lpstr>
      <vt:lpstr>АКТУАЛЬНОСТЬ:</vt:lpstr>
      <vt:lpstr>ЦЕЛЕВАЯ АУДИТОРИЯ:</vt:lpstr>
      <vt:lpstr>Готовясь к изданию книги «Время выбрало их» необходимо было узнать, а нужна ли она?</vt:lpstr>
      <vt:lpstr>Мы провели социологический опрос и анкетирование среди студентов, слушателей нашего техникума, педагогических работников и сотрудников техникума (всего приняло участие в опросе 450 человек).</vt:lpstr>
      <vt:lpstr>Всероссийский открытый конкурс социально активных технологий воспитания обучающихся «Растим гражданина-2024»</vt:lpstr>
      <vt:lpstr>ДЕНЬ ЗАЩИТНИКА ОТЕЧЕСТВА</vt:lpstr>
      <vt:lpstr>Митинг. Открытие мемориальной доски Тимуру Бахитову, нашему выпускнику, участнику СВО, погибшему во время боевых действий по освобождению города Артёмовска (Бахмут)</vt:lpstr>
      <vt:lpstr>Акция «Доброта»</vt:lpstr>
      <vt:lpstr>Урок мужества "Мы памяти этой верны..."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2023-12-10T21:10:30Z</dcterms:created>
  <dcterms:modified xsi:type="dcterms:W3CDTF">2024-09-30T10:46:13Z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