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8"/>
  </p:handoutMasterIdLst>
  <p:sldIdLst>
    <p:sldId id="256" r:id="rId2"/>
    <p:sldId id="257" r:id="rId3"/>
    <p:sldId id="28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70" r:id="rId27"/>
  </p:sldIdLst>
  <p:sldSz cx="9144000" cy="6858000" type="letter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D019"/>
    <a:srgbClr val="6600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992" y="-26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148E7-078F-4E6A-93B8-19FF938E1AB7}" type="datetimeFigureOut">
              <a:rPr lang="ru-RU" smtClean="0"/>
              <a:pPr/>
              <a:t>30.04.20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31E82-8A16-49A2-A21D-2DF36913BE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5574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779" y="332633"/>
            <a:ext cx="1588446" cy="108014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8" b="4721"/>
          <a:stretch/>
        </p:blipFill>
        <p:spPr>
          <a:xfrm flipV="1">
            <a:off x="6876257" y="9563"/>
            <a:ext cx="2302146" cy="230425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8" b="4721"/>
          <a:stretch/>
        </p:blipFill>
        <p:spPr>
          <a:xfrm flipH="1" flipV="1">
            <a:off x="37608" y="44625"/>
            <a:ext cx="2302146" cy="230425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8" b="4721"/>
          <a:stretch/>
        </p:blipFill>
        <p:spPr>
          <a:xfrm flipH="1">
            <a:off x="-6528" y="3861774"/>
            <a:ext cx="2994350" cy="299709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8" b="4721"/>
          <a:stretch/>
        </p:blipFill>
        <p:spPr>
          <a:xfrm>
            <a:off x="6228186" y="3923237"/>
            <a:ext cx="2915817" cy="29184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2" y="2130428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6104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Рамка 10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833"/>
            </a:avLst>
          </a:prstGeom>
          <a:solidFill>
            <a:srgbClr val="FF99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40"/>
            <a:ext cx="2057401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40"/>
            <a:ext cx="6019801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6902"/>
            <a:ext cx="7772400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3" y="1600201"/>
            <a:ext cx="40386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1" y="1600201"/>
            <a:ext cx="40386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4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53"/>
            <a:ext cx="51117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30.04.20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019"/>
            </a:avLst>
          </a:prstGeom>
          <a:solidFill>
            <a:srgbClr val="FF99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8" b="4721"/>
          <a:stretch/>
        </p:blipFill>
        <p:spPr>
          <a:xfrm flipH="1" flipV="1">
            <a:off x="37609" y="44625"/>
            <a:ext cx="1654667" cy="16561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8" b="4721"/>
          <a:stretch/>
        </p:blipFill>
        <p:spPr>
          <a:xfrm>
            <a:off x="7475708" y="5157193"/>
            <a:ext cx="1630686" cy="163218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E2104-Kwm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552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4857760"/>
            <a:ext cx="757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Герои Советского Союза – снайперы: Наталья Ковшова (уничтожила 167 фашистов и, попав в окружении, подорвала себя и их гранатой). Фёдор Чегодаев уничтожил 250 фашистов.</a:t>
            </a:r>
            <a:endParaRPr lang="ru-RU" sz="2400" dirty="0"/>
          </a:p>
        </p:txBody>
      </p:sp>
      <p:pic>
        <p:nvPicPr>
          <p:cNvPr id="3" name="Рисунок 2" descr="2184297_8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857232"/>
            <a:ext cx="3008950" cy="3857628"/>
          </a:xfrm>
          <a:prstGeom prst="rect">
            <a:avLst/>
          </a:prstGeom>
        </p:spPr>
      </p:pic>
      <p:pic>
        <p:nvPicPr>
          <p:cNvPr id="4" name="Рисунок 3" descr="DWi1CA6XkAAuA_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857232"/>
            <a:ext cx="2443167" cy="38576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57224" y="214290"/>
            <a:ext cx="7929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/>
              <a:t>Оренбуржцы</a:t>
            </a:r>
            <a:r>
              <a:rPr lang="ru-RU" sz="3200" dirty="0" smtClean="0"/>
              <a:t> – Герои Советского Союза</a:t>
            </a:r>
            <a:endParaRPr lang="ru-RU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000108"/>
            <a:ext cx="3429024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Герои Советского Союза – кавалеристы: Дмитрий </a:t>
            </a:r>
            <a:r>
              <a:rPr lang="ru-RU" sz="2600" dirty="0" err="1" smtClean="0"/>
              <a:t>Гречушкин</a:t>
            </a:r>
            <a:r>
              <a:rPr lang="ru-RU" sz="2600" dirty="0" smtClean="0"/>
              <a:t>(в одном бою поджег из ПТР 5 танков противника), Тимофей Курочкин (в ходе атаки, чтобы прикрыть от огня своих наступающих товарищей, закрыл своим телом амбразуру).</a:t>
            </a:r>
            <a:endParaRPr lang="ru-RU" sz="2600" dirty="0"/>
          </a:p>
        </p:txBody>
      </p:sp>
      <p:pic>
        <p:nvPicPr>
          <p:cNvPr id="3" name="Рисунок 2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1000108"/>
            <a:ext cx="3524275" cy="2643206"/>
          </a:xfrm>
          <a:prstGeom prst="rect">
            <a:avLst/>
          </a:prstGeom>
        </p:spPr>
      </p:pic>
      <p:pic>
        <p:nvPicPr>
          <p:cNvPr id="4" name="Рисунок 3" descr="314396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0350" y="3714752"/>
            <a:ext cx="3506762" cy="263995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5786" y="214290"/>
            <a:ext cx="7929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/>
              <a:t>Оренбуржцы</a:t>
            </a:r>
            <a:r>
              <a:rPr lang="ru-RU" sz="3200" dirty="0" smtClean="0"/>
              <a:t> – Герои Советского Союза</a:t>
            </a:r>
            <a:endParaRPr lang="ru-RU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2066" y="1785926"/>
            <a:ext cx="32861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/>
              <a:t>Герой Советского Союза – танкист: командир танкового взвода 1-й гвардейской танковой бригады гвардии лейтенант </a:t>
            </a:r>
            <a:r>
              <a:rPr lang="ru-RU" sz="2400" dirty="0" err="1" smtClean="0"/>
              <a:t>Вальдемар</a:t>
            </a:r>
            <a:r>
              <a:rPr lang="ru-RU" sz="2400" dirty="0" smtClean="0"/>
              <a:t> </a:t>
            </a:r>
            <a:r>
              <a:rPr lang="ru-RU" sz="2400" dirty="0" err="1" smtClean="0"/>
              <a:t>Шаландин</a:t>
            </a:r>
            <a:r>
              <a:rPr lang="ru-RU" sz="2400" dirty="0" smtClean="0"/>
              <a:t> в одном бою подбил 3 танка и 4-й таранил.</a:t>
            </a:r>
            <a:endParaRPr lang="ru-RU" sz="2400" dirty="0"/>
          </a:p>
        </p:txBody>
      </p:sp>
      <p:pic>
        <p:nvPicPr>
          <p:cNvPr id="3" name="Рисунок 2" descr="f_21513465.jpg"/>
          <p:cNvPicPr>
            <a:picLocks noChangeAspect="1"/>
          </p:cNvPicPr>
          <p:nvPr/>
        </p:nvPicPr>
        <p:blipFill>
          <a:blip r:embed="rId2"/>
          <a:srcRect b="11977"/>
          <a:stretch>
            <a:fillRect/>
          </a:stretch>
        </p:blipFill>
        <p:spPr>
          <a:xfrm>
            <a:off x="642910" y="1071546"/>
            <a:ext cx="3870425" cy="523942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57224" y="357166"/>
            <a:ext cx="7929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/>
              <a:t>Оренбуржцы</a:t>
            </a:r>
            <a:r>
              <a:rPr lang="ru-RU" sz="3200" dirty="0" smtClean="0"/>
              <a:t> – Герои Советского Союза</a:t>
            </a:r>
            <a:endParaRPr lang="ru-RU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285860"/>
            <a:ext cx="364333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Герой Советского Союза – пехотинец: всем известный Александр Матросов, выпускник Краснохолмского пехотинского училища, закрыл своим телом амбразуру.</a:t>
            </a:r>
          </a:p>
          <a:p>
            <a:r>
              <a:rPr lang="ru-RU" sz="2400" dirty="0" smtClean="0"/>
              <a:t>Всем так же известен подвиг нашего земляка поэта-антифашиста </a:t>
            </a:r>
            <a:r>
              <a:rPr lang="ru-RU" sz="2400" dirty="0" err="1" smtClean="0"/>
              <a:t>Мусы</a:t>
            </a:r>
            <a:r>
              <a:rPr lang="ru-RU" sz="2400" dirty="0" smtClean="0"/>
              <a:t> </a:t>
            </a:r>
            <a:r>
              <a:rPr lang="ru-RU" sz="2400" dirty="0" err="1" smtClean="0"/>
              <a:t>Джалиля</a:t>
            </a:r>
            <a:r>
              <a:rPr lang="ru-RU" sz="2400" dirty="0" smtClean="0"/>
              <a:t>, погибшего в застенках </a:t>
            </a:r>
            <a:r>
              <a:rPr lang="ru-RU" sz="2400" dirty="0" err="1" smtClean="0"/>
              <a:t>Моабита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3" name="Рисунок 2" descr="Dy8qwSwXgAEDVA6.jpg_lar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2171" y="1071546"/>
            <a:ext cx="3737528" cy="5081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57224" y="357166"/>
            <a:ext cx="7929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/>
              <a:t>Оренбуржцы</a:t>
            </a:r>
            <a:r>
              <a:rPr lang="ru-RU" sz="3200" dirty="0" smtClean="0"/>
              <a:t> – Герои Советского Союза</a:t>
            </a:r>
            <a:endParaRPr lang="ru-RU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4786322"/>
            <a:ext cx="792961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/>
              <a:t>Герои Российской Федерации: летчик-штурмовик ИЛ-2 полковник Сергей Алексеевич Сомов; летчик-истребитель генерал-майор Александр Ефимович Шварёв и стрелок-радист бомбардировщика ДБ-3Ф младший сержант Григорий Васильевич Реутов.</a:t>
            </a:r>
            <a:endParaRPr lang="ru-RU" sz="2200" dirty="0"/>
          </a:p>
        </p:txBody>
      </p:sp>
      <p:pic>
        <p:nvPicPr>
          <p:cNvPr id="4" name="Рисунок 3" descr="som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000108"/>
            <a:ext cx="2562830" cy="3617914"/>
          </a:xfrm>
          <a:prstGeom prst="rect">
            <a:avLst/>
          </a:prstGeom>
        </p:spPr>
      </p:pic>
      <p:pic>
        <p:nvPicPr>
          <p:cNvPr id="5" name="Рисунок 4" descr="shvaryv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928670"/>
            <a:ext cx="2500330" cy="3674728"/>
          </a:xfrm>
          <a:prstGeom prst="rect">
            <a:avLst/>
          </a:prstGeom>
        </p:spPr>
      </p:pic>
      <p:pic>
        <p:nvPicPr>
          <p:cNvPr id="6" name="Рисунок 5" descr="reutov_gv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60" y="928670"/>
            <a:ext cx="2714644" cy="366476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85786" y="214290"/>
            <a:ext cx="7929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/>
              <a:t>Оренбуржцы</a:t>
            </a:r>
            <a:r>
              <a:rPr lang="ru-RU" sz="3200" dirty="0" smtClean="0"/>
              <a:t> – Герои Советского Союза</a:t>
            </a:r>
            <a:endParaRPr lang="ru-RU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071678"/>
            <a:ext cx="47863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Евгений Родионов</a:t>
            </a:r>
          </a:p>
          <a:p>
            <a:pPr algn="ctr"/>
            <a:endParaRPr lang="ru-RU" sz="4000" dirty="0" smtClean="0"/>
          </a:p>
          <a:p>
            <a:pPr algn="ctr"/>
            <a:r>
              <a:rPr lang="ru-RU" sz="3600" dirty="0" smtClean="0"/>
              <a:t>23.05.1977- 23.05.1996г</a:t>
            </a:r>
          </a:p>
          <a:p>
            <a:pPr algn="ctr"/>
            <a:endParaRPr lang="ru-RU" sz="3600" dirty="0" smtClean="0"/>
          </a:p>
          <a:p>
            <a:pPr algn="ctr"/>
            <a:r>
              <a:rPr lang="ru-RU" sz="4000" dirty="0" smtClean="0"/>
              <a:t>19 лет</a:t>
            </a:r>
            <a:endParaRPr lang="ru-RU" sz="4000" dirty="0"/>
          </a:p>
        </p:txBody>
      </p:sp>
      <p:pic>
        <p:nvPicPr>
          <p:cNvPr id="3" name="Рисунок 2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500042"/>
            <a:ext cx="3716210" cy="580731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2066" y="1285860"/>
            <a:ext cx="364332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Евгений Родионов родился 23 мая 1977 г. Зимой 1996 г. Евгений и трое его сослуживцев были захвачены в плен чеченскими бандитами. Их морили голодом, ежедневно избивали, пытали, подвешивая на дыбе. Чеченцы принуждали Евгения Родионова снять с себя крест, заставляли отречься от Православной веры и принять ислам, обещая за это отпустить его на свободу. Но Евгений не предал веру.</a:t>
            </a:r>
            <a:endParaRPr lang="ru-RU" sz="2000" dirty="0"/>
          </a:p>
        </p:txBody>
      </p:sp>
      <p:pic>
        <p:nvPicPr>
          <p:cNvPr id="3" name="Рисунок 2" descr="4-p-09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633172"/>
            <a:ext cx="4000528" cy="565881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857232"/>
            <a:ext cx="414340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</a:t>
            </a:r>
            <a:r>
              <a:rPr lang="ru-RU" sz="2000" dirty="0" smtClean="0"/>
              <a:t>еченские бандиты жестоко убили Евгения и его товарищей: двоих застрелили, а Евгению и еще одному солдату отрезали голову. </a:t>
            </a:r>
            <a:endParaRPr lang="en-US" sz="2000" dirty="0" smtClean="0"/>
          </a:p>
          <a:p>
            <a:r>
              <a:rPr lang="ru-RU" sz="2000" dirty="0" smtClean="0"/>
              <a:t>День мученической смерти воина выпал на день его рождения и праздник Своего Вознесения. Только через несколько месяцев его маме удалось отыскать и выкупить у бандитов тело сына. Она опознала обезглавленное тело по крестику.</a:t>
            </a:r>
          </a:p>
          <a:p>
            <a:r>
              <a:rPr lang="ru-RU" sz="2000" dirty="0" smtClean="0"/>
              <a:t>Награжден орденом Мужества посмертно. На его могиле теперь все время горит лампадка, и идут люди поклониться русскому солдату, не предавшему Веру и Родину.</a:t>
            </a:r>
            <a:endParaRPr lang="ru-RU" sz="2000" dirty="0"/>
          </a:p>
        </p:txBody>
      </p:sp>
      <p:pic>
        <p:nvPicPr>
          <p:cNvPr id="3" name="Рисунок 2" descr="20206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260" y="428604"/>
            <a:ext cx="3912050" cy="59531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5016"/>
            <a:ext cx="8100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dirty="0" smtClean="0"/>
              <a:t>Александр </a:t>
            </a:r>
            <a:r>
              <a:rPr lang="ru-RU" sz="3400" dirty="0" err="1" smtClean="0"/>
              <a:t>Прохоренко</a:t>
            </a:r>
            <a:r>
              <a:rPr lang="ru-RU" sz="3400" dirty="0" smtClean="0"/>
              <a:t>,</a:t>
            </a:r>
            <a:r>
              <a:rPr lang="en-US" sz="3400" dirty="0" smtClean="0"/>
              <a:t> </a:t>
            </a:r>
            <a:r>
              <a:rPr lang="ru-RU" sz="3400" dirty="0" smtClean="0"/>
              <a:t>1990-2016г, 26 лет</a:t>
            </a:r>
            <a:endParaRPr lang="ru-RU" sz="3400" dirty="0"/>
          </a:p>
        </p:txBody>
      </p:sp>
      <p:pic>
        <p:nvPicPr>
          <p:cNvPr id="4" name="Рисунок 3" descr="imgonline-com-ua-Frame-blurred-BEmBUrxmg1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500042"/>
            <a:ext cx="6172194" cy="501804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3504" y="1285860"/>
            <a:ext cx="307180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/>
              <a:t>В Оренбурге именем </a:t>
            </a:r>
            <a:r>
              <a:rPr lang="ru-RU" sz="2400" dirty="0" err="1" smtClean="0"/>
              <a:t>А.Прохоренко</a:t>
            </a:r>
            <a:r>
              <a:rPr lang="ru-RU" sz="2400" dirty="0" smtClean="0"/>
              <a:t> названа улица. В октябре 2016 года на улице разбит сквер, носящий его имя. На угловом доме улицы и проезда Нижнего номер 8/1 установлена мемориальная доска в память о нём.</a:t>
            </a:r>
            <a:endParaRPr lang="ru-RU" sz="2400" dirty="0"/>
          </a:p>
        </p:txBody>
      </p:sp>
      <p:pic>
        <p:nvPicPr>
          <p:cNvPr id="3" name="Рисунок 2" descr="NiI7CBLqoncyGoj9XT9NYLgAP5qcovm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09" y="571480"/>
            <a:ext cx="3926013" cy="59293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572140"/>
            <a:ext cx="8786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4 ноября 2017 года в городе Оренбурге также открыт памятник Александру </a:t>
            </a:r>
            <a:r>
              <a:rPr lang="ru-RU" sz="2800" dirty="0" err="1" smtClean="0"/>
              <a:t>Прохоренко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3" name="Рисунок 2" descr="image_04112017165540_1509796540387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714356"/>
            <a:ext cx="8035024" cy="450764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72074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Ещё одна мемориальная доска, посвящённая А. </a:t>
            </a:r>
            <a:r>
              <a:rPr lang="ru-RU" sz="2400" dirty="0" err="1" smtClean="0"/>
              <a:t>Прохоренко</a:t>
            </a:r>
            <a:r>
              <a:rPr lang="ru-RU" sz="2400" dirty="0" smtClean="0"/>
              <a:t>, размещена на территории Оренбургского президентского кадетского училища, где ранее располагалось Оренбургское высшее зенитное ракетное командное училище.</a:t>
            </a:r>
            <a:endParaRPr lang="ru-RU" sz="2400" dirty="0"/>
          </a:p>
        </p:txBody>
      </p:sp>
      <p:pic>
        <p:nvPicPr>
          <p:cNvPr id="3" name="Рисунок 2" descr="509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428604"/>
            <a:ext cx="6858018" cy="457201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071546"/>
            <a:ext cx="364333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На родине Героя в селе Городки </a:t>
            </a:r>
            <a:r>
              <a:rPr lang="ru-RU" sz="2800" dirty="0" err="1" smtClean="0"/>
              <a:t>Тюльганского</a:t>
            </a:r>
            <a:r>
              <a:rPr lang="ru-RU" sz="2800" dirty="0" smtClean="0"/>
              <a:t> района Оренбургской области установлен бюст во дворе школы, в которой он учился. На здании школы установлена мемориальная доска. </a:t>
            </a:r>
            <a:endParaRPr lang="ru-RU" sz="2800" dirty="0"/>
          </a:p>
        </p:txBody>
      </p:sp>
      <p:pic>
        <p:nvPicPr>
          <p:cNvPr id="3" name="Рисунок 2" descr="63532_340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642918"/>
            <a:ext cx="3738562" cy="55517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6314" y="1285860"/>
            <a:ext cx="37861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/>
              <a:t>5 октября 2016 года на территории Военной академии войсковой противовоздушной обороны ВС РФ им. Маршала Советского Союза А. М. Василевского в Смоленске установлен бюст Александра </a:t>
            </a:r>
            <a:r>
              <a:rPr lang="ru-RU" sz="2400" dirty="0" err="1" smtClean="0"/>
              <a:t>Прохоренко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3" name="Рисунок 2" descr="image0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714356"/>
            <a:ext cx="3520833" cy="528641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29256" y="2071678"/>
            <a:ext cx="32147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6 августа 2017 года памятник Александру </a:t>
            </a:r>
            <a:r>
              <a:rPr lang="ru-RU" sz="2800" dirty="0" err="1" smtClean="0"/>
              <a:t>Прохоренко</a:t>
            </a:r>
            <a:r>
              <a:rPr lang="ru-RU" sz="2800" dirty="0" smtClean="0"/>
              <a:t> открыт в городе </a:t>
            </a:r>
            <a:r>
              <a:rPr lang="ru-RU" sz="2800" dirty="0" err="1" smtClean="0"/>
              <a:t>Вальи-Сотто</a:t>
            </a:r>
            <a:r>
              <a:rPr lang="ru-RU" sz="2800" dirty="0" smtClean="0"/>
              <a:t> (Италия).</a:t>
            </a:r>
            <a:endParaRPr lang="ru-RU" sz="2800" dirty="0"/>
          </a:p>
        </p:txBody>
      </p:sp>
      <p:pic>
        <p:nvPicPr>
          <p:cNvPr id="3" name="Рисунок 2" descr="87ca413af2b9807c451e47516cf24e5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642918"/>
            <a:ext cx="4325617" cy="564357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Autofit/>
          </a:bodyPr>
          <a:lstStyle/>
          <a:p>
            <a:r>
              <a:rPr lang="ru-RU" sz="6000" dirty="0" smtClean="0"/>
              <a:t>Герой никогда не умрёт, пока память в народе живёт.</a:t>
            </a:r>
            <a:endParaRPr lang="ru-RU" sz="6000" dirty="0"/>
          </a:p>
        </p:txBody>
      </p:sp>
      <p:pic>
        <p:nvPicPr>
          <p:cNvPr id="3" name="Рисунок 2" descr="Z3r055OAuDM.jpg"/>
          <p:cNvPicPr>
            <a:picLocks noChangeAspect="1"/>
          </p:cNvPicPr>
          <p:nvPr/>
        </p:nvPicPr>
        <p:blipFill>
          <a:blip r:embed="rId2"/>
          <a:srcRect l="4409" r="11654"/>
          <a:stretch>
            <a:fillRect/>
          </a:stretch>
        </p:blipFill>
        <p:spPr>
          <a:xfrm>
            <a:off x="0" y="0"/>
            <a:ext cx="9125510" cy="68580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720" y="2000240"/>
            <a:ext cx="88582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oolSlant"/>
              <a:contourClr>
                <a:srgbClr val="DDDDDD"/>
              </a:contourClr>
            </a:sp3d>
          </a:bodyPr>
          <a:lstStyle/>
          <a:p>
            <a:r>
              <a:rPr lang="ru-RU" sz="4000" b="1" spc="150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Герой никогда не умрёт,</a:t>
            </a:r>
          </a:p>
          <a:p>
            <a:r>
              <a:rPr lang="ru-RU" sz="4000" b="1" spc="150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пока память в народе живет.</a:t>
            </a:r>
            <a:endParaRPr lang="ru-RU" sz="4000" b="1" cap="none" spc="15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948.jpg"/>
          <p:cNvPicPr>
            <a:picLocks noChangeAspect="1"/>
          </p:cNvPicPr>
          <p:nvPr/>
        </p:nvPicPr>
        <p:blipFill>
          <a:blip r:embed="rId2"/>
          <a:srcRect l="5906" r="5906"/>
          <a:stretch>
            <a:fillRect/>
          </a:stretch>
        </p:blipFill>
        <p:spPr>
          <a:xfrm>
            <a:off x="500034" y="785794"/>
            <a:ext cx="8176099" cy="521497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5357826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Александр Васильевич Суворов – кавалер трех степеней Ордена Святого Георгия</a:t>
            </a:r>
            <a:endParaRPr lang="ru-RU" sz="3200" dirty="0"/>
          </a:p>
        </p:txBody>
      </p:sp>
      <p:pic>
        <p:nvPicPr>
          <p:cNvPr id="5" name="Рисунок 4" descr="Fo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428604"/>
            <a:ext cx="4282698" cy="48577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5214950"/>
            <a:ext cx="74295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Михаил Илларионович Кутузов – первый полный кавалер Ордена Святого Георгия</a:t>
            </a:r>
            <a:endParaRPr lang="ru-RU" sz="3200" dirty="0"/>
          </a:p>
        </p:txBody>
      </p:sp>
      <p:pic>
        <p:nvPicPr>
          <p:cNvPr id="3" name="Рисунок 2" descr="8117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714356"/>
            <a:ext cx="5643602" cy="433303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0034" y="285728"/>
            <a:ext cx="8286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 данным Главного управления кадров Министерства Обороны СССР в 1991 году перед распадом Советского Союза в нашей стране было 12745 Героев Советского Союза. Из них: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1857364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 smtClean="0"/>
              <a:t>дважды Героев Советского Союза - 153;</a:t>
            </a:r>
            <a:endParaRPr lang="en-US" sz="2000" dirty="0" smtClean="0"/>
          </a:p>
          <a:p>
            <a:pPr algn="r"/>
            <a:r>
              <a:rPr lang="ru-RU" sz="2000" dirty="0" smtClean="0"/>
              <a:t>трижды Героев Советского Союза – 3 (маршал Семен Буденном, летчики Иван </a:t>
            </a:r>
            <a:r>
              <a:rPr lang="ru-RU" sz="2000" dirty="0" err="1" smtClean="0"/>
              <a:t>Кожедуб</a:t>
            </a:r>
            <a:r>
              <a:rPr lang="ru-RU" sz="2000" dirty="0" smtClean="0"/>
              <a:t> и Александр </a:t>
            </a:r>
            <a:r>
              <a:rPr lang="ru-RU" sz="2000" dirty="0" err="1" smtClean="0"/>
              <a:t>Покрышкин</a:t>
            </a:r>
            <a:r>
              <a:rPr lang="ru-RU" sz="2000" dirty="0" smtClean="0"/>
              <a:t>);</a:t>
            </a:r>
          </a:p>
          <a:p>
            <a:pPr algn="r"/>
            <a:r>
              <a:rPr lang="ru-RU" sz="2000" dirty="0" smtClean="0"/>
              <a:t>четырежды Героев Советского Союза – 2 (Георгий Жуков и Леонид Брежнев);</a:t>
            </a:r>
          </a:p>
          <a:p>
            <a:pPr algn="r"/>
            <a:r>
              <a:rPr lang="ru-RU" sz="2000" dirty="0" smtClean="0"/>
              <a:t>женщин - 95;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5143512"/>
            <a:ext cx="492919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dirty="0" smtClean="0">
                <a:solidFill>
                  <a:schemeClr val="bg1"/>
                </a:solidFill>
              </a:rPr>
              <a:t>за период с 1934 по 1940 годы - 626;</a:t>
            </a:r>
          </a:p>
          <a:p>
            <a:pPr algn="r"/>
            <a:r>
              <a:rPr lang="ru-RU" sz="2200" dirty="0" smtClean="0">
                <a:solidFill>
                  <a:schemeClr val="bg1"/>
                </a:solidFill>
              </a:rPr>
              <a:t>за период с 1941 по 1945 годы - 11038;</a:t>
            </a:r>
          </a:p>
          <a:p>
            <a:pPr algn="r"/>
            <a:r>
              <a:rPr lang="ru-RU" sz="2200" dirty="0" smtClean="0">
                <a:solidFill>
                  <a:schemeClr val="bg1"/>
                </a:solidFill>
              </a:rPr>
              <a:t>за период с 1946 по 1990 годы – 1081</a:t>
            </a:r>
            <a:endParaRPr lang="ru-RU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785926"/>
            <a:ext cx="307181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Первыми Героями Советского Союза среди женщин стали летчицы Валентина </a:t>
            </a:r>
            <a:r>
              <a:rPr lang="ru-RU" sz="2200" dirty="0" err="1" smtClean="0"/>
              <a:t>Гризодубова</a:t>
            </a:r>
            <a:r>
              <a:rPr lang="ru-RU" sz="2200" dirty="0" smtClean="0"/>
              <a:t>, Полина Осипенко, Марина Раскова, совершившие беспосадочный перелет Москва Дальний Восток в 1938 году.</a:t>
            </a:r>
            <a:endParaRPr lang="ru-RU" sz="2200" dirty="0"/>
          </a:p>
        </p:txBody>
      </p:sp>
      <p:pic>
        <p:nvPicPr>
          <p:cNvPr id="3" name="Рисунок 2" descr="1507391013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500042"/>
            <a:ext cx="3321867" cy="2214578"/>
          </a:xfrm>
          <a:prstGeom prst="rect">
            <a:avLst/>
          </a:prstGeom>
        </p:spPr>
      </p:pic>
      <p:pic>
        <p:nvPicPr>
          <p:cNvPr id="4" name="Рисунок 3" descr="cc41eff9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3643314"/>
            <a:ext cx="3571868" cy="2408249"/>
          </a:xfrm>
          <a:prstGeom prst="rect">
            <a:avLst/>
          </a:prstGeom>
        </p:spPr>
      </p:pic>
      <p:pic>
        <p:nvPicPr>
          <p:cNvPr id="5" name="Рисунок 4" descr="6b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1714488"/>
            <a:ext cx="2636973" cy="350043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72074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Герои Советского Союза – артиллеристы: Дмитриев Н.М., </a:t>
            </a:r>
            <a:r>
              <a:rPr lang="ru-RU" sz="2400" dirty="0" err="1" smtClean="0"/>
              <a:t>Вильдиманов</a:t>
            </a:r>
            <a:r>
              <a:rPr lang="ru-RU" sz="2400" dirty="0" smtClean="0"/>
              <a:t> А.В., Ермолаев И.Д., Кудин И.Н., Михайлов А.М., Пономарёв Н.Т. (в одном бою уничтожили более 3 танков противника).</a:t>
            </a:r>
            <a:endParaRPr lang="ru-RU" sz="2400" dirty="0"/>
          </a:p>
        </p:txBody>
      </p:sp>
      <p:pic>
        <p:nvPicPr>
          <p:cNvPr id="3" name="Рисунок 2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1071546"/>
            <a:ext cx="2750958" cy="3939319"/>
          </a:xfrm>
          <a:prstGeom prst="rect">
            <a:avLst/>
          </a:prstGeom>
        </p:spPr>
      </p:pic>
      <p:pic>
        <p:nvPicPr>
          <p:cNvPr id="4" name="Рисунок 3" descr="221628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071546"/>
            <a:ext cx="3143271" cy="39290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57224" y="357166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 smtClean="0"/>
              <a:t>Оренбуржцы</a:t>
            </a:r>
            <a:r>
              <a:rPr lang="ru-RU" sz="3600" dirty="0" smtClean="0"/>
              <a:t> – Герои Советского Союза</a:t>
            </a:r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786322"/>
            <a:ext cx="792961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/>
              <a:t>Герои Советского Союза – разведчики: легендарный Владимир Васильевич Карпов, захвативший в тылу противника в плен 79 солдат и офицеров; прославленный командир 1-го Белорусского партизанского отряда особого назначения Георгий Матвеевич Линьков –легендарный Батя; </a:t>
            </a:r>
            <a:r>
              <a:rPr lang="ru-RU" sz="2200" dirty="0" err="1" smtClean="0"/>
              <a:t>Подольцев</a:t>
            </a:r>
            <a:r>
              <a:rPr lang="ru-RU" sz="2200" dirty="0" smtClean="0"/>
              <a:t> И.Г. и Ржевский П.М.</a:t>
            </a:r>
            <a:endParaRPr lang="ru-RU" sz="2200" dirty="0"/>
          </a:p>
        </p:txBody>
      </p:sp>
      <p:sp>
        <p:nvSpPr>
          <p:cNvPr id="7170" name="AutoShape 2" descr="http://rusboxing.ru/upload/iblock/778/Karpov.jpg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Karp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857232"/>
            <a:ext cx="2853628" cy="3929090"/>
          </a:xfrm>
          <a:prstGeom prst="rect">
            <a:avLst/>
          </a:prstGeom>
        </p:spPr>
      </p:pic>
      <p:pic>
        <p:nvPicPr>
          <p:cNvPr id="5" name="Рисунок 4" descr="120158654_LinkovGrigMat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785794"/>
            <a:ext cx="2786082" cy="39558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57224" y="214290"/>
            <a:ext cx="7929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/>
              <a:t>Оренбуржцы</a:t>
            </a:r>
            <a:r>
              <a:rPr lang="ru-RU" sz="3200" dirty="0" smtClean="0"/>
              <a:t> – Герои Советского Союза</a:t>
            </a:r>
            <a:endParaRPr lang="ru-RU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F0040"/>
      </a:hlink>
      <a:folHlink>
        <a:srgbClr val="3F004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796</Words>
  <Application>Microsoft Macintosh PowerPoint</Application>
  <PresentationFormat>Лист Letter (8,5x11")</PresentationFormat>
  <Paragraphs>45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Герой никогда не умрёт, пока память в народе живёт.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45</cp:revision>
  <dcterms:created xsi:type="dcterms:W3CDTF">2016-01-27T17:01:59Z</dcterms:created>
  <dcterms:modified xsi:type="dcterms:W3CDTF">2020-04-30T17:40:45Z</dcterms:modified>
</cp:coreProperties>
</file>