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Форма: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401" y="1910817"/>
            <a:ext cx="3342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Температура: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357562"/>
            <a:ext cx="2597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Материал: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857760"/>
            <a:ext cx="1739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Место: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5307" y="431809"/>
            <a:ext cx="63466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круглый, прямоугольный, </a:t>
            </a:r>
          </a:p>
          <a:p>
            <a:r>
              <a:rPr lang="ru-RU" sz="3200" dirty="0">
                <a:latin typeface="Arial Black" pitchFamily="34" charset="0"/>
              </a:rPr>
              <a:t>к</a:t>
            </a:r>
            <a:r>
              <a:rPr lang="ru-RU" sz="3200" dirty="0" smtClean="0">
                <a:latin typeface="Arial Black" pitchFamily="34" charset="0"/>
              </a:rPr>
              <a:t>вадратный.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4516" y="1910817"/>
            <a:ext cx="59683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прохладный, холодный, </a:t>
            </a:r>
          </a:p>
          <a:p>
            <a:r>
              <a:rPr lang="ru-RU" sz="3200" dirty="0">
                <a:latin typeface="Arial Black" pitchFamily="34" charset="0"/>
              </a:rPr>
              <a:t>г</a:t>
            </a:r>
            <a:r>
              <a:rPr lang="ru-RU" sz="3200" dirty="0" smtClean="0">
                <a:latin typeface="Arial Black" pitchFamily="34" charset="0"/>
              </a:rPr>
              <a:t>орячий.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4956" y="3337743"/>
            <a:ext cx="54986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кожаный, кирпичный, </a:t>
            </a:r>
          </a:p>
          <a:p>
            <a:r>
              <a:rPr lang="ru-RU" sz="3200" dirty="0">
                <a:latin typeface="Arial Black" pitchFamily="34" charset="0"/>
              </a:rPr>
              <a:t>д</a:t>
            </a:r>
            <a:r>
              <a:rPr lang="ru-RU" sz="3200" dirty="0" smtClean="0">
                <a:latin typeface="Arial Black" pitchFamily="34" charset="0"/>
              </a:rPr>
              <a:t>еревянный.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3861" y="4850856"/>
            <a:ext cx="6042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пригородный, сельский, </a:t>
            </a:r>
          </a:p>
          <a:p>
            <a:r>
              <a:rPr lang="ru-RU" sz="3200" dirty="0">
                <a:latin typeface="Arial Black" pitchFamily="34" charset="0"/>
              </a:rPr>
              <a:t>п</a:t>
            </a:r>
            <a:r>
              <a:rPr lang="ru-RU" sz="3200" dirty="0" smtClean="0">
                <a:latin typeface="Arial Black" pitchFamily="34" charset="0"/>
              </a:rPr>
              <a:t>ришкольный.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32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школа1_учитель</cp:lastModifiedBy>
  <cp:revision>4</cp:revision>
  <dcterms:created xsi:type="dcterms:W3CDTF">2018-04-05T12:17:50Z</dcterms:created>
  <dcterms:modified xsi:type="dcterms:W3CDTF">2018-04-09T03:24:16Z</dcterms:modified>
</cp:coreProperties>
</file>