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85" r:id="rId3"/>
    <p:sldId id="256" r:id="rId4"/>
    <p:sldId id="257" r:id="rId5"/>
    <p:sldId id="260" r:id="rId6"/>
    <p:sldId id="25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4" r:id="rId30"/>
    <p:sldId id="283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5" autoAdjust="0"/>
    <p:restoredTop sz="94291" autoAdjust="0"/>
  </p:normalViewPr>
  <p:slideViewPr>
    <p:cSldViewPr snapToGrid="0">
      <p:cViewPr varScale="1">
        <p:scale>
          <a:sx n="73" d="100"/>
          <a:sy n="73" d="100"/>
        </p:scale>
        <p:origin x="4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950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601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05438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9304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124883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899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50821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9989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4374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7089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688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007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9096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8090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41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5916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2734-749A-4E53-A3FC-786B22DF8A5E}" type="datetimeFigureOut">
              <a:rPr lang="ru-RU" smtClean="0"/>
              <a:t>18.03.2022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0EC4DDC-9CF7-412C-8247-944AEF023B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184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4.jpeg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6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3.jpeg"/><Relationship Id="rId4" Type="http://schemas.openxmlformats.org/officeDocument/2006/relationships/image" Target="../media/image37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7920" y="429524"/>
            <a:ext cx="6096000" cy="5909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altLang="ru-RU" b="1" dirty="0">
                <a:latin typeface="Times New Roman" panose="02020603050405020304" pitchFamily="18" charset="0"/>
              </a:rPr>
              <a:t>МАОУ «</a:t>
            </a:r>
            <a:r>
              <a:rPr lang="ru-RU" altLang="ru-RU" b="1" dirty="0" err="1">
                <a:latin typeface="Times New Roman" panose="02020603050405020304" pitchFamily="18" charset="0"/>
              </a:rPr>
              <a:t>Байкаловская</a:t>
            </a:r>
            <a:r>
              <a:rPr lang="ru-RU" altLang="ru-RU" b="1" dirty="0">
                <a:latin typeface="Times New Roman" panose="02020603050405020304" pitchFamily="18" charset="0"/>
              </a:rPr>
              <a:t> СОШ», детский сад «Василек» с. Байкалово </a:t>
            </a:r>
            <a:endParaRPr lang="ru-RU" altLang="ru-RU" b="1" dirty="0">
              <a:latin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91246" y="221756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altLang="ru-RU" b="1" dirty="0" smtClean="0">
                <a:latin typeface="Times New Roman" panose="02020603050405020304" pitchFamily="18" charset="0"/>
              </a:rPr>
              <a:t>Паровозик из </a:t>
            </a:r>
            <a:r>
              <a:rPr lang="ru-RU" altLang="ru-RU" b="1" dirty="0" err="1" smtClean="0">
                <a:latin typeface="Times New Roman" panose="02020603050405020304" pitchFamily="18" charset="0"/>
              </a:rPr>
              <a:t>Ромашково</a:t>
            </a:r>
            <a:endParaRPr lang="ru-RU" altLang="ru-RU" b="1" dirty="0" smtClean="0">
              <a:latin typeface="Times New Roman" panose="02020603050405020304" pitchFamily="18" charset="0"/>
            </a:endParaRPr>
          </a:p>
          <a:p>
            <a:pPr algn="ctr"/>
            <a:r>
              <a:rPr lang="ru-RU" altLang="ru-RU" b="1" dirty="0">
                <a:latin typeface="Times New Roman" panose="02020603050405020304" pitchFamily="18" charset="0"/>
              </a:rPr>
              <a:t/>
            </a:r>
            <a:br>
              <a:rPr lang="ru-RU" altLang="ru-RU" b="1" dirty="0">
                <a:latin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165566" y="4471925"/>
            <a:ext cx="6096000" cy="8402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altLang="ru-RU" b="1" dirty="0">
                <a:latin typeface="Times New Roman" panose="02020603050405020304" pitchFamily="18" charset="0"/>
              </a:rPr>
              <a:t>Составила: воспитатель первой квалификационной категории</a:t>
            </a:r>
          </a:p>
          <a:p>
            <a:pPr algn="r">
              <a:lnSpc>
                <a:spcPct val="90000"/>
              </a:lnSpc>
            </a:pPr>
            <a:r>
              <a:rPr lang="ru-RU" altLang="ru-RU" b="1" dirty="0" err="1" smtClean="0">
                <a:latin typeface="Times New Roman" panose="02020603050405020304" pitchFamily="18" charset="0"/>
              </a:rPr>
              <a:t>Кугаевская</a:t>
            </a:r>
            <a:r>
              <a:rPr lang="ru-RU" altLang="ru-RU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b="1" dirty="0" err="1" smtClean="0">
                <a:latin typeface="Times New Roman" panose="02020603050405020304" pitchFamily="18" charset="0"/>
              </a:rPr>
              <a:t>Зульфия</a:t>
            </a:r>
            <a:r>
              <a:rPr lang="ru-RU" altLang="ru-RU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b="1" smtClean="0">
                <a:latin typeface="Times New Roman" panose="02020603050405020304" pitchFamily="18" charset="0"/>
              </a:rPr>
              <a:t>Наримановна</a:t>
            </a:r>
            <a:endParaRPr lang="ru-RU" altLang="ru-RU" b="1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0981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i.ytimg.com/vi/Yzu_-ZW172w/maxresdefault.jpg">
            <a:extLst>
              <a:ext uri="{FF2B5EF4-FFF2-40B4-BE49-F238E27FC236}">
                <a16:creationId xmlns:a16="http://schemas.microsoft.com/office/drawing/2014/main" id="{DCCC9498-8E51-4F46-ACF4-51E3ACFB77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146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im0-tub-ru.yandex.net/i?id=775635b9447e7d1c70d15dc4cb2a9993-l&amp;n=13">
            <a:extLst>
              <a:ext uri="{FF2B5EF4-FFF2-40B4-BE49-F238E27FC236}">
                <a16:creationId xmlns:a16="http://schemas.microsoft.com/office/drawing/2014/main" id="{0E38E599-7C52-4FC3-859F-75EABE727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843" y="410818"/>
            <a:ext cx="117043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7522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>
            <a:extLst>
              <a:ext uri="{FF2B5EF4-FFF2-40B4-BE49-F238E27FC236}">
                <a16:creationId xmlns:a16="http://schemas.microsoft.com/office/drawing/2014/main" id="{0AD2F005-D6FF-446D-926E-CA1489D21A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996206" y="3162353"/>
            <a:ext cx="42676" cy="231668"/>
          </a:xfrm>
          <a:prstGeom prst="rect">
            <a:avLst/>
          </a:prstGeom>
        </p:spPr>
      </p:pic>
      <p:sp>
        <p:nvSpPr>
          <p:cNvPr id="9" name="Текст 8">
            <a:extLst>
              <a:ext uri="{FF2B5EF4-FFF2-40B4-BE49-F238E27FC236}">
                <a16:creationId xmlns:a16="http://schemas.microsoft.com/office/drawing/2014/main" id="{29B37007-015D-4B54-8978-699E7D350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296114" cy="35137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Зимой — белый, летом  — серый,</a:t>
            </a:r>
            <a:br>
              <a:rPr lang="ru-RU" sz="2000" dirty="0"/>
            </a:br>
            <a:r>
              <a:rPr lang="ru-RU" sz="2000" dirty="0"/>
              <a:t>Ем капусту и морковку,</a:t>
            </a:r>
            <a:br>
              <a:rPr lang="ru-RU" sz="2000" dirty="0"/>
            </a:br>
            <a:r>
              <a:rPr lang="ru-RU" sz="2000" dirty="0"/>
              <a:t>Заплетаю след свой ловко.</a:t>
            </a:r>
            <a:br>
              <a:rPr lang="ru-RU" sz="2000" dirty="0"/>
            </a:br>
            <a:r>
              <a:rPr lang="ru-RU" sz="2000" dirty="0"/>
              <a:t>Проживаю я в лесах,</a:t>
            </a:r>
            <a:br>
              <a:rPr lang="ru-RU" sz="2000" dirty="0"/>
            </a:br>
            <a:r>
              <a:rPr lang="ru-RU" sz="2000" dirty="0"/>
              <a:t>Враг мой волк, медведь, лиса.</a:t>
            </a:r>
            <a:br>
              <a:rPr lang="ru-RU" sz="2000" dirty="0"/>
            </a:br>
            <a:r>
              <a:rPr lang="ru-RU" sz="2000" dirty="0"/>
              <a:t>Как зовусь, ты угадай-ка,</a:t>
            </a:r>
            <a:br>
              <a:rPr lang="ru-RU" sz="2000" dirty="0"/>
            </a:br>
            <a:r>
              <a:rPr lang="ru-RU" sz="2000" dirty="0"/>
              <a:t>Длинноухий братец </a:t>
            </a:r>
            <a:endParaRPr lang="ru-RU" dirty="0"/>
          </a:p>
          <a:p>
            <a:endParaRPr lang="ru-RU" dirty="0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0FBCB8D-862F-4A3F-B352-9D0CF17B89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8550409">
            <a:off x="6074662" y="3313166"/>
            <a:ext cx="42676" cy="23166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DE604C0-BC1E-4724-A26F-A46A8CDB1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7062" y="3465566"/>
            <a:ext cx="42676" cy="231668"/>
          </a:xfrm>
          <a:prstGeom prst="rect">
            <a:avLst/>
          </a:prstGeom>
        </p:spPr>
      </p:pic>
      <p:pic>
        <p:nvPicPr>
          <p:cNvPr id="10242" name="Picture 2" descr="http://lass.veryphoto.ru/img-q5y5x5n4g4041456w4t4q2i5z5n5k484s4t5n4o4h4c4t55444r4n4/wp-content/uploads/2012/05/clipart-29.png">
            <a:extLst>
              <a:ext uri="{FF2B5EF4-FFF2-40B4-BE49-F238E27FC236}">
                <a16:creationId xmlns:a16="http://schemas.microsoft.com/office/drawing/2014/main" id="{4276E8FF-0815-45C7-81BA-C66F73D62A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5913" y="216839"/>
            <a:ext cx="5547564" cy="638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543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img.furry.su/files/yojek/a_1247829613_yojek_-_lisichka.jpg">
            <a:extLst>
              <a:ext uri="{FF2B5EF4-FFF2-40B4-BE49-F238E27FC236}">
                <a16:creationId xmlns:a16="http://schemas.microsoft.com/office/drawing/2014/main" id="{196D7873-1371-41B2-9AA5-87D83A2F65D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652" y="1232452"/>
            <a:ext cx="5168348" cy="4837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2D90707A-F092-4EB2-8486-1DEE852225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71062" y="2057400"/>
            <a:ext cx="4400964" cy="3811588"/>
          </a:xfrm>
        </p:spPr>
        <p:txBody>
          <a:bodyPr/>
          <a:lstStyle/>
          <a:p>
            <a:r>
              <a:rPr lang="ru-RU" sz="2400" dirty="0"/>
              <a:t>В лесу живет известная плутовка,</a:t>
            </a:r>
            <a:br>
              <a:rPr lang="ru-RU" sz="2400" dirty="0"/>
            </a:br>
            <a:r>
              <a:rPr lang="ru-RU" sz="2400" dirty="0"/>
              <a:t>Обхитрит и обманет всех ловко,</a:t>
            </a:r>
            <a:br>
              <a:rPr lang="ru-RU" sz="2400" dirty="0"/>
            </a:br>
            <a:r>
              <a:rPr lang="ru-RU" sz="2400" dirty="0"/>
              <a:t>Обладательница рыжего хвоста.</a:t>
            </a:r>
            <a:br>
              <a:rPr lang="ru-RU" sz="2400" dirty="0"/>
            </a:br>
            <a:r>
              <a:rPr lang="ru-RU" sz="2400" dirty="0"/>
              <a:t>Кто же это? Хитрая… (Лиса)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986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s://3.bp.blogspot.com/-YSe4AhuyUng/WkSzWbGH3UI/AAAAAAAAEcs/8rNbfGp6R2EBE_2udruuv0XYo6IJp8k2QCLcBGAs/s1600/clipart-dog-cartoon-style-royalty-free-vector-design.jpg">
            <a:extLst>
              <a:ext uri="{FF2B5EF4-FFF2-40B4-BE49-F238E27FC236}">
                <a16:creationId xmlns:a16="http://schemas.microsoft.com/office/drawing/2014/main" id="{0AA9D2C6-BACF-4682-87CD-1485713326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0913" y="1021556"/>
            <a:ext cx="4513262" cy="4513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8E602DA-FE16-4FD1-B3EA-CB89D33C0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378227"/>
            <a:ext cx="3854528" cy="3983292"/>
          </a:xfrm>
        </p:spPr>
        <p:txBody>
          <a:bodyPr>
            <a:normAutofit/>
          </a:bodyPr>
          <a:lstStyle/>
          <a:p>
            <a:r>
              <a:rPr lang="ru-RU" sz="2400" dirty="0"/>
              <a:t>Отгадайте, детки, кто</a:t>
            </a:r>
            <a:br>
              <a:rPr lang="ru-RU" sz="2400" dirty="0"/>
            </a:br>
            <a:r>
              <a:rPr lang="ru-RU" sz="2400" dirty="0"/>
              <a:t>Так красиво лает?</a:t>
            </a:r>
            <a:br>
              <a:rPr lang="ru-RU" sz="2400" dirty="0"/>
            </a:br>
            <a:r>
              <a:rPr lang="ru-RU" sz="2400" dirty="0"/>
              <a:t>Машет весело хвостом,</a:t>
            </a:r>
            <a:br>
              <a:rPr lang="ru-RU" sz="2400" dirty="0"/>
            </a:br>
            <a:r>
              <a:rPr lang="ru-RU" sz="2400" dirty="0"/>
              <a:t>С поводком гуляет?</a:t>
            </a:r>
            <a:br>
              <a:rPr lang="ru-RU" sz="2400" dirty="0"/>
            </a:br>
            <a:r>
              <a:rPr lang="ru-RU" sz="2400" dirty="0"/>
              <a:t>Можете его погладить, -</a:t>
            </a:r>
            <a:br>
              <a:rPr lang="ru-RU" sz="2400" dirty="0"/>
            </a:br>
            <a:r>
              <a:rPr lang="ru-RU" sz="2400" dirty="0"/>
              <a:t>Он вас не обидит.</a:t>
            </a:r>
            <a:br>
              <a:rPr lang="ru-RU" sz="2400" dirty="0"/>
            </a:br>
            <a:r>
              <a:rPr lang="ru-RU" sz="2400" dirty="0"/>
              <a:t>Хвостиком помашет,</a:t>
            </a:r>
            <a:br>
              <a:rPr lang="ru-RU" sz="2400" dirty="0"/>
            </a:br>
            <a:r>
              <a:rPr lang="ru-RU" sz="2400" dirty="0"/>
              <a:t>Лапку вам полижет.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925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moziru.com/images/wolf-clipart-8.jpg">
            <a:extLst>
              <a:ext uri="{FF2B5EF4-FFF2-40B4-BE49-F238E27FC236}">
                <a16:creationId xmlns:a16="http://schemas.microsoft.com/office/drawing/2014/main" id="{46EAB3A2-41A4-4A5C-B31F-BF2191E8C05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12544" y="1373187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BBF6922-E066-49DC-AB74-03F0BBF580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113183"/>
            <a:ext cx="3854528" cy="4248335"/>
          </a:xfrm>
        </p:spPr>
        <p:txBody>
          <a:bodyPr>
            <a:normAutofit/>
          </a:bodyPr>
          <a:lstStyle/>
          <a:p>
            <a:r>
              <a:rPr lang="ru-RU" sz="2400" dirty="0"/>
              <a:t>Ночью воет он в лесу:</a:t>
            </a:r>
            <a:br>
              <a:rPr lang="ru-RU" sz="2400" dirty="0"/>
            </a:br>
            <a:r>
              <a:rPr lang="ru-RU" sz="2400" dirty="0"/>
              <a:t>“Я ягнёнка унесу- у -у!”</a:t>
            </a:r>
            <a:br>
              <a:rPr lang="ru-RU" sz="2400" dirty="0"/>
            </a:br>
            <a:r>
              <a:rPr lang="ru-RU" sz="2400" dirty="0"/>
              <a:t>В зайцах тоже знает толк</a:t>
            </a:r>
            <a:br>
              <a:rPr lang="ru-RU" sz="2400" dirty="0"/>
            </a:br>
            <a:r>
              <a:rPr lang="ru-RU" sz="2400" dirty="0"/>
              <a:t>Злой, голодный серый …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0002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playcast.ru/uploads/2015/08/15/14693852.png">
            <a:extLst>
              <a:ext uri="{FF2B5EF4-FFF2-40B4-BE49-F238E27FC236}">
                <a16:creationId xmlns:a16="http://schemas.microsoft.com/office/drawing/2014/main" id="{7361CCA6-E1CA-4D51-A1CE-5B05F46DAA6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0913" y="1261324"/>
            <a:ext cx="4513262" cy="403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4EAE5C77-4270-4317-B3D6-ABECE3C4BD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327791"/>
            <a:ext cx="3854528" cy="4033727"/>
          </a:xfrm>
        </p:spPr>
        <p:txBody>
          <a:bodyPr/>
          <a:lstStyle/>
          <a:p>
            <a:r>
              <a:rPr lang="ru-RU" sz="2400" dirty="0"/>
              <a:t>Кто зимой в берлоге спит?</a:t>
            </a:r>
            <a:br>
              <a:rPr lang="ru-RU" sz="2400" dirty="0"/>
            </a:br>
            <a:r>
              <a:rPr lang="ru-RU" sz="2400" dirty="0"/>
              <a:t>От его рева лес дрожит.</a:t>
            </a:r>
            <a:br>
              <a:rPr lang="ru-RU" sz="2400" dirty="0"/>
            </a:br>
            <a:r>
              <a:rPr lang="ru-RU" sz="2400" dirty="0"/>
              <a:t>Кто умеет так реветь?</a:t>
            </a:r>
            <a:br>
              <a:rPr lang="ru-RU" sz="2400" dirty="0"/>
            </a:br>
            <a:r>
              <a:rPr lang="ru-RU" sz="2400" dirty="0"/>
              <a:t>Ну, конечно же,…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1411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png.pngtree.com/element_origin_min_pic/16/12/24/aeaccaca7af94e6a9264254c72595288.jpg">
            <a:extLst>
              <a:ext uri="{FF2B5EF4-FFF2-40B4-BE49-F238E27FC236}">
                <a16:creationId xmlns:a16="http://schemas.microsoft.com/office/drawing/2014/main" id="{20984FC3-6E42-458D-8296-4C9C07356B1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0913" y="645451"/>
            <a:ext cx="4513262" cy="5265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3DBD610-6E0F-4FCC-BF30-18D039B355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7334" y="1802297"/>
            <a:ext cx="3854528" cy="3559222"/>
          </a:xfrm>
        </p:spPr>
        <p:txBody>
          <a:bodyPr/>
          <a:lstStyle/>
          <a:p>
            <a:r>
              <a:rPr lang="ru-RU" sz="2400" dirty="0"/>
              <a:t>Кто кричит во дворе,</a:t>
            </a:r>
          </a:p>
          <a:p>
            <a:r>
              <a:rPr lang="ru-RU" sz="2400" dirty="0"/>
              <a:t>Будит нас на заре?</a:t>
            </a:r>
          </a:p>
          <a:p>
            <a:r>
              <a:rPr lang="ru-RU" sz="2400" dirty="0"/>
              <a:t>У него есть перья- пух!</a:t>
            </a:r>
          </a:p>
          <a:p>
            <a:r>
              <a:rPr lang="ru-RU" sz="2400" dirty="0"/>
              <a:t>А зовут его …! 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5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png.pngtree.com/element_origin_min_pic/16/12/24/aeaccaca7af94e6a9264254c72595288.jpg">
            <a:extLst>
              <a:ext uri="{FF2B5EF4-FFF2-40B4-BE49-F238E27FC236}">
                <a16:creationId xmlns:a16="http://schemas.microsoft.com/office/drawing/2014/main" id="{861B7CF0-D294-4A02-B963-4561C708F34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83008" y="3317972"/>
            <a:ext cx="3146662" cy="340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laycast.ru/uploads/2015/08/15/14693852.png">
            <a:extLst>
              <a:ext uri="{FF2B5EF4-FFF2-40B4-BE49-F238E27FC236}">
                <a16:creationId xmlns:a16="http://schemas.microsoft.com/office/drawing/2014/main" id="{BE50AFE1-95DA-43ED-93AB-9BE533CDA9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0682" y="230045"/>
            <a:ext cx="2936197" cy="262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moziru.com/images/wolf-clipart-8.jpg">
            <a:extLst>
              <a:ext uri="{FF2B5EF4-FFF2-40B4-BE49-F238E27FC236}">
                <a16:creationId xmlns:a16="http://schemas.microsoft.com/office/drawing/2014/main" id="{65B0A26D-8DE0-451E-AD28-E26A39F66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93473" y="165815"/>
            <a:ext cx="2936197" cy="275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3.bp.blogspot.com/-YSe4AhuyUng/WkSzWbGH3UI/AAAAAAAAEcs/8rNbfGp6R2EBE_2udruuv0XYo6IJp8k2QCLcBGAs/s1600/clipart-dog-cartoon-style-royalty-free-vector-design.jpg">
            <a:extLst>
              <a:ext uri="{FF2B5EF4-FFF2-40B4-BE49-F238E27FC236}">
                <a16:creationId xmlns:a16="http://schemas.microsoft.com/office/drawing/2014/main" id="{CBD01657-B4F4-4AB0-ACCC-31CD5DF248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6" y="131526"/>
            <a:ext cx="3146661" cy="314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mg.furry.su/files/yojek/a_1247829613_yojek_-_lisichka.jpg">
            <a:extLst>
              <a:ext uri="{FF2B5EF4-FFF2-40B4-BE49-F238E27FC236}">
                <a16:creationId xmlns:a16="http://schemas.microsoft.com/office/drawing/2014/main" id="{1ED79920-93CF-4BFF-B9CF-EE21717EFC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9593" y="4038696"/>
            <a:ext cx="3012407" cy="281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lass.veryphoto.ru/img-q5y5x5n4g4041456w4t4q2i5z5n5k484s4t5n4o4h4c4t55444r4n4/wp-content/uploads/2012/05/clipart-29.png">
            <a:extLst>
              <a:ext uri="{FF2B5EF4-FFF2-40B4-BE49-F238E27FC236}">
                <a16:creationId xmlns:a16="http://schemas.microsoft.com/office/drawing/2014/main" id="{1674F083-A648-4E0A-9B6F-784FBC11E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026" y="3449095"/>
            <a:ext cx="2734921" cy="3146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60597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883/00055fb2-33f8b1a4/img5.jpg">
            <a:extLst>
              <a:ext uri="{FF2B5EF4-FFF2-40B4-BE49-F238E27FC236}">
                <a16:creationId xmlns:a16="http://schemas.microsoft.com/office/drawing/2014/main" id="{4BFF0F5F-125F-4FBE-BCB4-263E663D7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0173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DA78D38-404A-44AD-B487-D816FA8068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175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A63A6D-20FC-4BC9-97FE-3D928BFD5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639" y="439675"/>
            <a:ext cx="10922721" cy="805231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                                     </a:t>
            </a:r>
            <a:r>
              <a:rPr lang="ru-RU" sz="3600" b="1" dirty="0">
                <a:solidFill>
                  <a:srgbClr val="FF0000"/>
                </a:solidFill>
              </a:rPr>
              <a:t>Станция «Волшебная поляна»</a:t>
            </a:r>
          </a:p>
        </p:txBody>
      </p:sp>
      <p:pic>
        <p:nvPicPr>
          <p:cNvPr id="18434" name="Picture 2" descr="https://klv-oboi.ru/img/gallery/3/thumbs/thumb_l_31974.jpg">
            <a:extLst>
              <a:ext uri="{FF2B5EF4-FFF2-40B4-BE49-F238E27FC236}">
                <a16:creationId xmlns:a16="http://schemas.microsoft.com/office/drawing/2014/main" id="{C54547F4-14EA-4B2A-A145-F2ACFEBF33C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2" y="1428687"/>
            <a:ext cx="12095018" cy="5429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Текст 3">
            <a:extLst>
              <a:ext uri="{FF2B5EF4-FFF2-40B4-BE49-F238E27FC236}">
                <a16:creationId xmlns:a16="http://schemas.microsoft.com/office/drawing/2014/main" id="{06A52D99-3E95-43B7-8720-7AE1D37D5A8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9491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avatars.mds.yandex.net/get-pdb/25978/eb2f2f5c-e7ca-4cea-9543-1c90de3b218e/s1200?webp=false">
            <a:extLst>
              <a:ext uri="{FF2B5EF4-FFF2-40B4-BE49-F238E27FC236}">
                <a16:creationId xmlns:a16="http://schemas.microsoft.com/office/drawing/2014/main" id="{E9FEC90A-9906-4F54-909B-836C4F51A1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2157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playcast.ru/uploads/2016/03/14/17823722.jpg">
            <a:extLst>
              <a:ext uri="{FF2B5EF4-FFF2-40B4-BE49-F238E27FC236}">
                <a16:creationId xmlns:a16="http://schemas.microsoft.com/office/drawing/2014/main" id="{3EA255A7-A4EC-46BB-B486-D629AC58783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2" b="16658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261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im0-tub-ru.yandex.net/i?id=77bda03550f4f4bdd4fe521ab2dfc146-l&amp;n=13">
            <a:extLst>
              <a:ext uri="{FF2B5EF4-FFF2-40B4-BE49-F238E27FC236}">
                <a16:creationId xmlns:a16="http://schemas.microsoft.com/office/drawing/2014/main" id="{00627AFA-9D11-4356-9708-9B7A44A7FD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5" b="65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3517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www.1zoom.ru/big2/391/325550-svetik.jpg">
            <a:extLst>
              <a:ext uri="{FF2B5EF4-FFF2-40B4-BE49-F238E27FC236}">
                <a16:creationId xmlns:a16="http://schemas.microsoft.com/office/drawing/2014/main" id="{5E3E103F-91CF-4EFD-AB9E-D885D00E62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000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8396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im0-tub-ru.yandex.net/i?id=e4478bddcad6e8e4e327424feb4dc3e4-l&amp;n=13">
            <a:extLst>
              <a:ext uri="{FF2B5EF4-FFF2-40B4-BE49-F238E27FC236}">
                <a16:creationId xmlns:a16="http://schemas.microsoft.com/office/drawing/2014/main" id="{05BF87B5-85B3-45BF-90B8-49532F9EAA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621" y="436099"/>
            <a:ext cx="2897946" cy="38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6" name="Picture 4" descr="http://blvcccvrd.com/images/frozen-snowflake-cliparts-11.jpg">
            <a:extLst>
              <a:ext uri="{FF2B5EF4-FFF2-40B4-BE49-F238E27FC236}">
                <a16:creationId xmlns:a16="http://schemas.microsoft.com/office/drawing/2014/main" id="{7ACD1C1D-868A-4E2B-933F-73FB5F627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3827" y="436099"/>
            <a:ext cx="4269325" cy="326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6" descr="https://img3.stockfresh.com/files/k/karandaev/m/80/4866871_stock-photo-christmas-snowman-toy.jpg">
            <a:extLst>
              <a:ext uri="{FF2B5EF4-FFF2-40B4-BE49-F238E27FC236}">
                <a16:creationId xmlns:a16="http://schemas.microsoft.com/office/drawing/2014/main" id="{F62CFF70-39ED-4300-851C-19AFE82035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790" y="734196"/>
            <a:ext cx="2686930" cy="326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s://ds04.infourok.ru/uploads/ex/1321/00082970-8618b58d/hello_html_4a973169.jpg">
            <a:extLst>
              <a:ext uri="{FF2B5EF4-FFF2-40B4-BE49-F238E27FC236}">
                <a16:creationId xmlns:a16="http://schemas.microsoft.com/office/drawing/2014/main" id="{D570CA45-46EE-458B-AA4F-768801967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769" y="3805018"/>
            <a:ext cx="3615397" cy="286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787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allpaperscraft.ru/image/verba_vetka_cvety_90106_800x600.jpg">
            <a:extLst>
              <a:ext uri="{FF2B5EF4-FFF2-40B4-BE49-F238E27FC236}">
                <a16:creationId xmlns:a16="http://schemas.microsoft.com/office/drawing/2014/main" id="{7257F106-4B70-46FD-B39D-D035A1C5A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41" y="441374"/>
            <a:ext cx="3636499" cy="2727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https://f4.mylove.ru/wkIkK1m823.jpg">
            <a:extLst>
              <a:ext uri="{FF2B5EF4-FFF2-40B4-BE49-F238E27FC236}">
                <a16:creationId xmlns:a16="http://schemas.microsoft.com/office/drawing/2014/main" id="{C9971140-D4C3-4389-A2C9-F9EDCEAB9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787" y="550399"/>
            <a:ext cx="4149969" cy="287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2" name="Picture 6" descr="https://www.yavmode.ru/wp-content/uploads/2014/01/valenki-5.jpg">
            <a:extLst>
              <a:ext uri="{FF2B5EF4-FFF2-40B4-BE49-F238E27FC236}">
                <a16:creationId xmlns:a16="http://schemas.microsoft.com/office/drawing/2014/main" id="{393397C5-3970-48C2-A20F-E6D02B59A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633" y="3429000"/>
            <a:ext cx="4304714" cy="3168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4" name="Picture 8" descr="https://im0-tub-ru.yandex.net/i?id=01fd179473ca6ee441fc6c93c91ee9db-l&amp;n=13">
            <a:extLst>
              <a:ext uri="{FF2B5EF4-FFF2-40B4-BE49-F238E27FC236}">
                <a16:creationId xmlns:a16="http://schemas.microsoft.com/office/drawing/2014/main" id="{5FFAE0C6-5D07-41B9-BDD2-A27FA9D8E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5031544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s1.1zoom.ru/b5050/928/429619-Kycb_1920x1200.jpg">
            <a:extLst>
              <a:ext uri="{FF2B5EF4-FFF2-40B4-BE49-F238E27FC236}">
                <a16:creationId xmlns:a16="http://schemas.microsoft.com/office/drawing/2014/main" id="{BF8A7913-E91D-4EBB-8AD1-3EB5A93B3B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93895"/>
            <a:ext cx="4727917" cy="292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im0-tub-ru.yandex.net/i?id=77cd61d8e0597f09d70195faf092109f-l&amp;n=13">
            <a:extLst>
              <a:ext uri="{FF2B5EF4-FFF2-40B4-BE49-F238E27FC236}">
                <a16:creationId xmlns:a16="http://schemas.microsoft.com/office/drawing/2014/main" id="{F5F09D3F-EED8-4CC0-88BD-CA770085A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7347" y="393895"/>
            <a:ext cx="4375053" cy="292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6" name="Picture 6" descr="http://olpictures.ru/photocache/b7/b7e5c57f9cecb23e74d615fcf233b4e4.jpg">
            <a:extLst>
              <a:ext uri="{FF2B5EF4-FFF2-40B4-BE49-F238E27FC236}">
                <a16:creationId xmlns:a16="http://schemas.microsoft.com/office/drawing/2014/main" id="{E509BE3E-F146-492B-956F-9AAD56B6F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429000"/>
            <a:ext cx="4727917" cy="3235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s://img3.stockfresh.com/files/k/karandaev/m/80/4866871_stock-photo-christmas-snowman-toy.jpg">
            <a:extLst>
              <a:ext uri="{FF2B5EF4-FFF2-40B4-BE49-F238E27FC236}">
                <a16:creationId xmlns:a16="http://schemas.microsoft.com/office/drawing/2014/main" id="{42F95F97-282F-41CA-A368-38A6FA290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747" y="3429000"/>
            <a:ext cx="2000251" cy="326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18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million-wallpapers.ru/wallpapers/5/2/297812353687515.jpg">
            <a:extLst>
              <a:ext uri="{FF2B5EF4-FFF2-40B4-BE49-F238E27FC236}">
                <a16:creationId xmlns:a16="http://schemas.microsoft.com/office/drawing/2014/main" id="{44CC6A0D-B5D1-442B-A4DC-881EEFF93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57200"/>
            <a:ext cx="384810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https://look.com.ua/pic/201405/2560x1600/look.com.ua-102942.jpg">
            <a:extLst>
              <a:ext uri="{FF2B5EF4-FFF2-40B4-BE49-F238E27FC236}">
                <a16:creationId xmlns:a16="http://schemas.microsoft.com/office/drawing/2014/main" id="{E79947AD-E24E-4A11-AF1C-ACDC299C0C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50" y="457200"/>
            <a:ext cx="4229100" cy="260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6" descr="http://pimp-family.s3.appcnt.com/image/17/09/29/59ce8e7932e85/_orig/v-1724-6%2B.jpg">
            <a:extLst>
              <a:ext uri="{FF2B5EF4-FFF2-40B4-BE49-F238E27FC236}">
                <a16:creationId xmlns:a16="http://schemas.microsoft.com/office/drawing/2014/main" id="{E495C7C2-23AC-49AF-8DCB-CB099B4B8C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150" y="3429000"/>
            <a:ext cx="396875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https://im0-tub-ru.yandex.net/i?id=77cd61d8e0597f09d70195faf092109f-l&amp;n=13">
            <a:extLst>
              <a:ext uri="{FF2B5EF4-FFF2-40B4-BE49-F238E27FC236}">
                <a16:creationId xmlns:a16="http://schemas.microsoft.com/office/drawing/2014/main" id="{8A51A30C-D8BC-435F-A9D4-2E1038560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5650" y="3520293"/>
            <a:ext cx="4375053" cy="2922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92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olpictures.ru/photocache/97/97070222f5089c557341fc7d311f0e50.jpg">
            <a:extLst>
              <a:ext uri="{FF2B5EF4-FFF2-40B4-BE49-F238E27FC236}">
                <a16:creationId xmlns:a16="http://schemas.microsoft.com/office/drawing/2014/main" id="{2A86EED0-D42C-4697-8CF0-76E6332089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75" y="437322"/>
            <a:ext cx="11330608" cy="624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4510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ww.metod-kopilka.ru/images/doc/18/11780/img3.jpg">
            <a:extLst>
              <a:ext uri="{FF2B5EF4-FFF2-40B4-BE49-F238E27FC236}">
                <a16:creationId xmlns:a16="http://schemas.microsoft.com/office/drawing/2014/main" id="{89DB0185-0738-4BC8-BC20-54768F80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36763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dc7a2bd265d2a3a5eabc50d7f69f06b6-l&amp;n=13">
            <a:extLst>
              <a:ext uri="{FF2B5EF4-FFF2-40B4-BE49-F238E27FC236}">
                <a16:creationId xmlns:a16="http://schemas.microsoft.com/office/drawing/2014/main" id="{8750A8BE-9774-4924-9848-20EF6E6473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895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ru.yandex.net/i?id=8831a28571a2a8c9188ae48cf5200f96-l&amp;n=13">
            <a:extLst>
              <a:ext uri="{FF2B5EF4-FFF2-40B4-BE49-F238E27FC236}">
                <a16:creationId xmlns:a16="http://schemas.microsoft.com/office/drawing/2014/main" id="{CDC1A47D-9720-4221-901F-DEB2FFCC8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535" y="152400"/>
            <a:ext cx="10227213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4651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nattik.ru/wp-content/uploads/2017/01/zveti-iz-prischepkok6.jpg">
            <a:extLst>
              <a:ext uri="{FF2B5EF4-FFF2-40B4-BE49-F238E27FC236}">
                <a16:creationId xmlns:a16="http://schemas.microsoft.com/office/drawing/2014/main" id="{3D550F76-08A7-40B7-AF33-326C8928D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785" y="295422"/>
            <a:ext cx="9340947" cy="623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1127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napalitre.ru/wp-content/uploads/2017/05/20-1024x768.png">
            <a:extLst>
              <a:ext uri="{FF2B5EF4-FFF2-40B4-BE49-F238E27FC236}">
                <a16:creationId xmlns:a16="http://schemas.microsoft.com/office/drawing/2014/main" id="{31ED0B69-A35F-41E9-8743-1C6B35724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79293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://download.photo-sj.ru/images/%D1%81%D0%BA%D0%B0%D1%87%D0%B0%D1%82%D1%8C%20%D0%BA%D0%B0%D1%80%D1%82%D0%B8%D0%BD%D0%BA%D0%B8%20%D0%B7%D0%B0%D0%B9%D0%BA%D0%B8/3.jpg">
            <a:extLst>
              <a:ext uri="{FF2B5EF4-FFF2-40B4-BE49-F238E27FC236}">
                <a16:creationId xmlns:a16="http://schemas.microsoft.com/office/drawing/2014/main" id="{F9412762-8DBD-49B8-A895-903724B3D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429" y="261257"/>
            <a:ext cx="92020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8962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chicagohacksbig.com/images/apples-clipart-image-3-red-apple-green-and-18.jpg">
            <a:extLst>
              <a:ext uri="{FF2B5EF4-FFF2-40B4-BE49-F238E27FC236}">
                <a16:creationId xmlns:a16="http://schemas.microsoft.com/office/drawing/2014/main" id="{3EC1969F-9198-41E4-85B1-C07AA0473C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982" y="643466"/>
            <a:ext cx="7287064" cy="5996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02081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www.korablik.ru/upload/catalog/20074/20074_1000.jpg">
            <a:extLst>
              <a:ext uri="{FF2B5EF4-FFF2-40B4-BE49-F238E27FC236}">
                <a16:creationId xmlns:a16="http://schemas.microsoft.com/office/drawing/2014/main" id="{6B704E0F-D85C-48D3-B5B3-5FB451BEA4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1" y="643466"/>
            <a:ext cx="9495692" cy="5912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515514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148</TotalTime>
  <Words>79</Words>
  <Application>Microsoft Office PowerPoint</Application>
  <PresentationFormat>Широкоэкранный</PresentationFormat>
  <Paragraphs>15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Станция «Волшебная поляна»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ДетСад</dc:creator>
  <cp:lastModifiedBy>Ирина Полянина</cp:lastModifiedBy>
  <cp:revision>18</cp:revision>
  <dcterms:created xsi:type="dcterms:W3CDTF">2018-05-28T14:18:27Z</dcterms:created>
  <dcterms:modified xsi:type="dcterms:W3CDTF">2022-03-18T08:27:01Z</dcterms:modified>
</cp:coreProperties>
</file>