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57" r:id="rId6"/>
    <p:sldId id="258" r:id="rId7"/>
    <p:sldId id="270" r:id="rId8"/>
    <p:sldId id="271" r:id="rId9"/>
    <p:sldId id="272" r:id="rId10"/>
    <p:sldId id="259" r:id="rId11"/>
    <p:sldId id="260" r:id="rId12"/>
    <p:sldId id="261" r:id="rId13"/>
    <p:sldId id="263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20%2012%20&#1086;&#1082;&#1088;%20&#1084;&#1080;&#1088;\&#1043;&#1086;&#1083;&#1086;&#1089;&#1072;%20&#1087;&#1090;&#1080;&#1094;%20&#1082;&#1072;&#1082;%20&#1087;&#1086;&#1105;&#1090;%20&#1057;&#1085;&#1077;&#1075;&#1080;&#1088;&#1100;%20(Pyrrhula)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20%2012%20&#1086;&#1082;&#1088;%20&#1084;&#1080;&#1088;\&#1050;&#1088;&#1072;&#1089;&#1080;&#1074;&#1086;&#1077;%20&#1055;&#1077;&#1085;&#1080;&#1077;%20&#1057;&#1080;&#1085;&#1080;&#1094;&#1099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20%2012%20&#1086;&#1082;&#1088;%20&#1084;&#1080;&#1088;\&#1086;%20&#1082;&#1083;&#1077;&#1089;&#1090;&#1072;&#1093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НачШкола\Pictures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dirty="0" smtClean="0"/>
              <a:t>1. </a:t>
            </a:r>
            <a:r>
              <a:rPr lang="ru-RU" sz="4400" u="sng" dirty="0" smtClean="0"/>
              <a:t>Как называются</a:t>
            </a:r>
            <a:r>
              <a:rPr lang="ru-RU" sz="4400" dirty="0" smtClean="0"/>
              <a:t> эти птицы?</a:t>
            </a:r>
          </a:p>
          <a:p>
            <a:pPr>
              <a:buNone/>
            </a:pPr>
            <a:r>
              <a:rPr lang="ru-RU" sz="4400" dirty="0" smtClean="0"/>
              <a:t>2. Каков их </a:t>
            </a:r>
            <a:r>
              <a:rPr lang="ru-RU" sz="4400" u="sng" dirty="0" smtClean="0"/>
              <a:t>внешний вид</a:t>
            </a:r>
            <a:r>
              <a:rPr lang="ru-RU" sz="4400" dirty="0" smtClean="0"/>
              <a:t>?</a:t>
            </a:r>
          </a:p>
          <a:p>
            <a:pPr>
              <a:buNone/>
            </a:pPr>
            <a:r>
              <a:rPr lang="ru-RU" sz="4400" dirty="0" smtClean="0"/>
              <a:t>3. Почему они </a:t>
            </a:r>
            <a:r>
              <a:rPr lang="ru-RU" sz="4400" u="sng" dirty="0" smtClean="0"/>
              <a:t>не улетают</a:t>
            </a:r>
            <a:r>
              <a:rPr lang="ru-RU" sz="4400" dirty="0" smtClean="0"/>
              <a:t> на юг?</a:t>
            </a:r>
          </a:p>
          <a:p>
            <a:pPr>
              <a:buNone/>
            </a:pPr>
            <a:r>
              <a:rPr lang="ru-RU" sz="4400" dirty="0" smtClean="0"/>
              <a:t>4. </a:t>
            </a:r>
            <a:r>
              <a:rPr lang="ru-RU" sz="4400" u="sng" dirty="0" smtClean="0"/>
              <a:t>Какое событие</a:t>
            </a:r>
            <a:r>
              <a:rPr lang="ru-RU" sz="4400" dirty="0" smtClean="0"/>
              <a:t> обычно происходит у этих птиц </a:t>
            </a:r>
            <a:r>
              <a:rPr lang="ru-RU" sz="4400" u="sng" dirty="0" smtClean="0"/>
              <a:t>зимой</a:t>
            </a:r>
            <a:r>
              <a:rPr lang="ru-RU" sz="4400" dirty="0" smtClean="0"/>
              <a:t>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zookakadu.ru/wp-content/uploads/f/c/2/fc24e80d58810d831a2f5835117dfe39.jpe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00298" y="0"/>
            <a:ext cx="4143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КОРШУН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petzona.ru/wp-content/uploads/2018/06/05080003201-1024x68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СОВА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053" t="16731" r="31364" b="13819"/>
          <a:stretch>
            <a:fillRect/>
          </a:stretch>
        </p:blipFill>
        <p:spPr bwMode="auto">
          <a:xfrm>
            <a:off x="0" y="0"/>
            <a:ext cx="8929718" cy="689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715008" y="428604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цапля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ачШкола\Pictures\сон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1111"/>
          <a:stretch>
            <a:fillRect/>
          </a:stretch>
        </p:blipFill>
        <p:spPr bwMode="auto">
          <a:xfrm>
            <a:off x="0" y="0"/>
            <a:ext cx="4572028" cy="6858000"/>
          </a:xfrm>
          <a:prstGeom prst="rect">
            <a:avLst/>
          </a:prstGeom>
          <a:noFill/>
        </p:spPr>
      </p:pic>
      <p:pic>
        <p:nvPicPr>
          <p:cNvPr id="3075" name="Picture 3" descr="C:\Users\НачШкола\Pictures\3M5wlZz51V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9846" y="428604"/>
            <a:ext cx="4554154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НачШкола\Pictures\3Y4BVLwlpp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</p:spPr>
      </p:pic>
      <p:pic>
        <p:nvPicPr>
          <p:cNvPr id="4099" name="Picture 3" descr="C:\Users\НачШкола\Pictures\DI0io1i_wd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714356"/>
            <a:ext cx="3929058" cy="5238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НачШкола\Pictures\zEcnpWn_iJ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414" r="17837" b="21080"/>
          <a:stretch>
            <a:fillRect/>
          </a:stretch>
        </p:blipFill>
        <p:spPr bwMode="auto">
          <a:xfrm>
            <a:off x="0" y="0"/>
            <a:ext cx="4429124" cy="6879246"/>
          </a:xfrm>
          <a:prstGeom prst="rect">
            <a:avLst/>
          </a:prstGeom>
          <a:noFill/>
        </p:spPr>
      </p:pic>
      <p:pic>
        <p:nvPicPr>
          <p:cNvPr id="5123" name="Picture 3" descr="C:\Users\НачШкола\Pictures\Gx06F2_xzac.jpg"/>
          <p:cNvPicPr>
            <a:picLocks noChangeAspect="1" noChangeArrowheads="1"/>
          </p:cNvPicPr>
          <p:nvPr/>
        </p:nvPicPr>
        <p:blipFill>
          <a:blip r:embed="rId3"/>
          <a:srcRect t="14552" r="14925"/>
          <a:stretch>
            <a:fillRect/>
          </a:stretch>
        </p:blipFill>
        <p:spPr bwMode="auto">
          <a:xfrm>
            <a:off x="4449689" y="285728"/>
            <a:ext cx="4694311" cy="6286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чШкола\Pictures\1618751053_27-krasivosti_pro-p-glaz-vorona-ptitsi-krasivo-foto-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25139" b="4349"/>
          <a:stretch>
            <a:fillRect/>
          </a:stretch>
        </p:blipFill>
        <p:spPr bwMode="auto">
          <a:xfrm>
            <a:off x="0" y="0"/>
            <a:ext cx="3643306" cy="3491383"/>
          </a:xfrm>
          <a:prstGeom prst="rect">
            <a:avLst/>
          </a:prstGeom>
          <a:noFill/>
        </p:spPr>
      </p:pic>
      <p:pic>
        <p:nvPicPr>
          <p:cNvPr id="1027" name="Picture 3" descr="C:\Users\НачШкола\Pictures\0daa384793acd3cfa23f3bade1b883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3960" y="0"/>
            <a:ext cx="5110040" cy="3800394"/>
          </a:xfrm>
          <a:prstGeom prst="rect">
            <a:avLst/>
          </a:prstGeom>
          <a:noFill/>
        </p:spPr>
      </p:pic>
      <p:pic>
        <p:nvPicPr>
          <p:cNvPr id="1028" name="Picture 4" descr="C:\Users\НачШкола\Pictures\Pavo_cristatus_male_-feathers-8a.jpg"/>
          <p:cNvPicPr>
            <a:picLocks noChangeAspect="1" noChangeArrowheads="1"/>
          </p:cNvPicPr>
          <p:nvPr/>
        </p:nvPicPr>
        <p:blipFill>
          <a:blip r:embed="rId4" cstate="print"/>
          <a:srcRect r="23256"/>
          <a:stretch>
            <a:fillRect/>
          </a:stretch>
        </p:blipFill>
        <p:spPr bwMode="auto">
          <a:xfrm>
            <a:off x="1857356" y="3143248"/>
            <a:ext cx="5143536" cy="3689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НачШкола\Pictures\11957.jpg"/>
          <p:cNvPicPr>
            <a:picLocks noChangeAspect="1" noChangeArrowheads="1"/>
          </p:cNvPicPr>
          <p:nvPr/>
        </p:nvPicPr>
        <p:blipFill>
          <a:blip r:embed="rId2"/>
          <a:srcRect l="4687" r="26563"/>
          <a:stretch>
            <a:fillRect/>
          </a:stretch>
        </p:blipFill>
        <p:spPr bwMode="auto">
          <a:xfrm>
            <a:off x="4705717" y="3357562"/>
            <a:ext cx="3723935" cy="3300733"/>
          </a:xfrm>
          <a:prstGeom prst="rect">
            <a:avLst/>
          </a:prstGeom>
          <a:noFill/>
        </p:spPr>
      </p:pic>
      <p:pic>
        <p:nvPicPr>
          <p:cNvPr id="2051" name="Picture 3" descr="C:\Users\НачШкола\Pictures\2-49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764" r="11112"/>
          <a:stretch>
            <a:fillRect/>
          </a:stretch>
        </p:blipFill>
        <p:spPr bwMode="auto">
          <a:xfrm>
            <a:off x="0" y="0"/>
            <a:ext cx="4214842" cy="3643338"/>
          </a:xfrm>
          <a:prstGeom prst="rect">
            <a:avLst/>
          </a:prstGeom>
          <a:noFill/>
        </p:spPr>
      </p:pic>
      <p:pic>
        <p:nvPicPr>
          <p:cNvPr id="2052" name="Picture 4" descr="C:\Users\НачШкола\Pictures\1663267591_34-gas-kvas-com-p-foto-vorobei-ptitsi-35.jpg"/>
          <p:cNvPicPr>
            <a:picLocks noChangeAspect="1" noChangeArrowheads="1"/>
          </p:cNvPicPr>
          <p:nvPr/>
        </p:nvPicPr>
        <p:blipFill>
          <a:blip r:embed="rId4"/>
          <a:srcRect l="35069"/>
          <a:stretch>
            <a:fillRect/>
          </a:stretch>
        </p:blipFill>
        <p:spPr bwMode="auto">
          <a:xfrm>
            <a:off x="4071934" y="285728"/>
            <a:ext cx="2928958" cy="3006044"/>
          </a:xfrm>
          <a:prstGeom prst="rect">
            <a:avLst/>
          </a:prstGeom>
          <a:noFill/>
        </p:spPr>
      </p:pic>
      <p:pic>
        <p:nvPicPr>
          <p:cNvPr id="2053" name="Picture 5" descr="C:\Users\НачШкола\Pictures\9K6cVXM1R7IV9xI2MQeqlYXsm7zxA0.jpg"/>
          <p:cNvPicPr>
            <a:picLocks noChangeAspect="1" noChangeArrowheads="1"/>
          </p:cNvPicPr>
          <p:nvPr/>
        </p:nvPicPr>
        <p:blipFill>
          <a:blip r:embed="rId5"/>
          <a:srcRect l="24642" t="14423" r="36877"/>
          <a:stretch>
            <a:fillRect/>
          </a:stretch>
        </p:blipFill>
        <p:spPr bwMode="auto">
          <a:xfrm>
            <a:off x="6857984" y="0"/>
            <a:ext cx="2286016" cy="3390926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 l="17020" t="17578" r="41252" b="15039"/>
          <a:stretch>
            <a:fillRect/>
          </a:stretch>
        </p:blipFill>
        <p:spPr bwMode="auto">
          <a:xfrm>
            <a:off x="357158" y="3290801"/>
            <a:ext cx="3929090" cy="356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36220" t="26275" r="35650" b="16331"/>
          <a:stretch>
            <a:fillRect/>
          </a:stretch>
        </p:blipFill>
        <p:spPr bwMode="auto">
          <a:xfrm>
            <a:off x="1000100" y="0"/>
            <a:ext cx="7215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1595" t="24623" r="14503" b="7506"/>
          <a:stretch>
            <a:fillRect/>
          </a:stretch>
        </p:blipFill>
        <p:spPr bwMode="auto">
          <a:xfrm>
            <a:off x="857224" y="23169"/>
            <a:ext cx="7572428" cy="6834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 стрелкой 5"/>
          <p:cNvCxnSpPr/>
          <p:nvPr/>
        </p:nvCxnSpPr>
        <p:spPr>
          <a:xfrm rot="10800000" flipV="1">
            <a:off x="3714744" y="428604"/>
            <a:ext cx="785818" cy="42862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786314" y="1142984"/>
            <a:ext cx="571504" cy="285752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643438" y="2071678"/>
            <a:ext cx="785818" cy="3571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>
            <a:off x="3714744" y="2357430"/>
            <a:ext cx="785818" cy="28575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V="1">
            <a:off x="3714744" y="3500438"/>
            <a:ext cx="1000132" cy="5715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929190" y="4429132"/>
            <a:ext cx="714380" cy="50006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857752" y="5857892"/>
            <a:ext cx="642942" cy="3571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>
            <a:off x="3786182" y="5929330"/>
            <a:ext cx="500066" cy="3571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04" t="29358" r="65086" b="12241"/>
          <a:stretch>
            <a:fillRect/>
          </a:stretch>
        </p:blipFill>
        <p:spPr bwMode="auto">
          <a:xfrm>
            <a:off x="714348" y="-48441"/>
            <a:ext cx="7358114" cy="690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Голоса птиц как поёт Снегирь (Pyrrhula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433388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расивое Пение Синицы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433388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 клестах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2227263" y="-1279525"/>
            <a:ext cx="13601701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39</Words>
  <PresentationFormat>Экран (4:3)</PresentationFormat>
  <Paragraphs>8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ПЛАН: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НачШкола</dc:creator>
  <cp:lastModifiedBy>НачШкола</cp:lastModifiedBy>
  <cp:revision>47</cp:revision>
  <dcterms:created xsi:type="dcterms:W3CDTF">2022-12-13T18:09:32Z</dcterms:created>
  <dcterms:modified xsi:type="dcterms:W3CDTF">2022-12-19T15:32:56Z</dcterms:modified>
</cp:coreProperties>
</file>