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9" r:id="rId4"/>
    <p:sldId id="265" r:id="rId5"/>
    <p:sldId id="267" r:id="rId6"/>
    <p:sldId id="264" r:id="rId7"/>
    <p:sldId id="261" r:id="rId8"/>
    <p:sldId id="262" r:id="rId9"/>
    <p:sldId id="258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18D43-5A5B-4ED0-81BA-D18480AA6915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24F26-33E5-453B-BBC6-1F269D7B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Пользователь\Desktop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528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15616" y="1844824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Площадь параллелограмма, треугольника, трапеции и ромба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Геометрия 8 класс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0112" y="306896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Georgia" pitchFamily="18" charset="0"/>
              </a:rPr>
              <a:t>Обобщающий урок</a:t>
            </a:r>
            <a:endParaRPr lang="ru-RU" sz="1400" b="1" i="1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5229200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Georgia" pitchFamily="18" charset="0"/>
              </a:rPr>
              <a:t>Салтанова Е.В., учитель математики</a:t>
            </a:r>
          </a:p>
          <a:p>
            <a:pPr algn="r"/>
            <a:r>
              <a:rPr lang="ru-RU" b="1" i="1" dirty="0" smtClean="0">
                <a:latin typeface="Georgia" pitchFamily="18" charset="0"/>
              </a:rPr>
              <a:t>МАОУ СОШ № 25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6093296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latin typeface="Georgia" pitchFamily="18" charset="0"/>
              </a:rPr>
              <a:t>н</a:t>
            </a:r>
            <a:r>
              <a:rPr lang="ru-RU" sz="1400" b="1" i="1" dirty="0" smtClean="0">
                <a:latin typeface="Georgia" pitchFamily="18" charset="0"/>
              </a:rPr>
              <a:t>оябрь 2017</a:t>
            </a:r>
          </a:p>
          <a:p>
            <a:pPr algn="ctr"/>
            <a:r>
              <a:rPr lang="ru-RU" sz="1400" b="1" i="1" dirty="0" smtClean="0">
                <a:latin typeface="Georgia" pitchFamily="18" charset="0"/>
              </a:rPr>
              <a:t>Тюмень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Интегрированный урок ноябрь 2017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11560" y="188640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«Дачная задача»</a:t>
            </a:r>
          </a:p>
          <a:p>
            <a:pPr algn="ctr"/>
            <a:r>
              <a:rPr lang="ru-RU" i="1" dirty="0" smtClean="0">
                <a:latin typeface="Georgia" pitchFamily="18" charset="0"/>
              </a:rPr>
              <a:t>Разделите земельные участки поровну между дачниками. Каждая клетка (пустая или с находящимся в ней дачником) представляет собой одну сотку земли. Разделять участки необходимо по границам клеток, причем внутри каждого полученного участка должен находиться дачник.</a:t>
            </a:r>
          </a:p>
          <a:p>
            <a:endParaRPr lang="ru-RU" dirty="0"/>
          </a:p>
        </p:txBody>
      </p:sp>
      <p:pic>
        <p:nvPicPr>
          <p:cNvPr id="5123" name="Picture 3" descr="C:\Users\Пользователь\Desktop\Интегрированный урок ноябрь 2017\Дачная задача\zemelnye_ychast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36912"/>
            <a:ext cx="5305425" cy="3714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Интегрированный урок ноябрь 2017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116632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«Дачная задача»</a:t>
            </a:r>
          </a:p>
          <a:p>
            <a:pPr algn="ctr"/>
            <a:r>
              <a:rPr lang="ru-RU" i="1" dirty="0" smtClean="0">
                <a:latin typeface="Georgia" pitchFamily="18" charset="0"/>
              </a:rPr>
              <a:t>Разделите земельные участки поровну между дачниками. Каждая клетка (пустая или с находящимся в ней дачником) представляет собой одну сотку земли. Разделять участки необходимо по границам клеток, причем внутри каждого полученного участка должен находиться дачник.</a:t>
            </a:r>
          </a:p>
        </p:txBody>
      </p:sp>
      <p:pic>
        <p:nvPicPr>
          <p:cNvPr id="23554" name="Picture 2" descr="C:\Users\Пользователь\Desktop\Интегрированный урок ноябрь 2017\Дачная задача\zemelnye_ychastk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7584128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Пользователь\Desktop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528" cy="6858000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980728"/>
            <a:ext cx="1209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2420888"/>
            <a:ext cx="18383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411760" y="98072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051720" y="242088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5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2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052736"/>
            <a:ext cx="1171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563888" y="4077072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6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355976" y="1052736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124744"/>
            <a:ext cx="18478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012160" y="1124744"/>
            <a:ext cx="428625" cy="390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8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2996952"/>
            <a:ext cx="13811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300192" y="2996952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9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652120" y="4941168"/>
            <a:ext cx="600075" cy="447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10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836712"/>
            <a:ext cx="8201025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Пользователь\Desktop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528" cy="685800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16573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980728"/>
            <a:ext cx="1209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2420888"/>
            <a:ext cx="18383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411760" y="98072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051720" y="242088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5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355976" y="1052736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16632"/>
            <a:ext cx="51845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111552" y="4149080"/>
            <a:ext cx="403244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Межевание земель</a:t>
            </a:r>
            <a:r>
              <a:rPr kumimoji="0" lang="ru-RU" sz="1600" b="1" i="1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200" b="1" i="1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200" b="1" i="1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комплекс работ по установлению, восстановлению и закреплению границ земельного участка на местности, определению его местоположения и площади.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( "Инструкция по межеванию земель", утверждена Роскомземом 08.04.1996, п. 1.1 )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56176" y="404664"/>
            <a:ext cx="2987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Земельный кадастр — </a:t>
            </a:r>
            <a:r>
              <a:rPr lang="ru-RU" i="1" dirty="0" smtClean="0">
                <a:latin typeface="Georgia" pitchFamily="18" charset="0"/>
              </a:rPr>
              <a:t>систематизированный свод документированных сведений о природном, хозяйственном и правовом положении земель</a:t>
            </a:r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Интегрированный урок ноябрь 2017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33264"/>
            <a:ext cx="4752528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Интегрированный урок ноябрь 2017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33264"/>
            <a:ext cx="4752528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483768" y="2348880"/>
            <a:ext cx="27363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11760" y="3717032"/>
            <a:ext cx="374441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Пользователь\Desktop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528" y="0"/>
            <a:ext cx="91775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8864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Найдите площадь фигуры, изображённой на чертеже, считая размер клетки 1 см </a:t>
            </a:r>
            <a:r>
              <a:rPr lang="ru-RU" b="1" i="1" dirty="0" err="1" smtClean="0">
                <a:latin typeface="Georgia" pitchFamily="18" charset="0"/>
              </a:rPr>
              <a:t>х</a:t>
            </a:r>
            <a:r>
              <a:rPr lang="ru-RU" b="1" i="1" dirty="0" smtClean="0">
                <a:latin typeface="Georgia" pitchFamily="18" charset="0"/>
              </a:rPr>
              <a:t> 1 см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16573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51520" y="1052736"/>
            <a:ext cx="304800" cy="444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420888"/>
            <a:ext cx="12192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79512" y="242088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79512" y="566124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980728"/>
            <a:ext cx="1209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2420888"/>
            <a:ext cx="18383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411760" y="98072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051720" y="2420888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5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4005064"/>
            <a:ext cx="9620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1052736"/>
            <a:ext cx="1171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563888" y="4077072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6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4355976" y="1052736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1124744"/>
            <a:ext cx="18478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012160" y="1124744"/>
            <a:ext cx="428625" cy="390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8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Рисунок 2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240" y="2996952"/>
            <a:ext cx="13811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300192" y="2996952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9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Рисунок 28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28184" y="4941168"/>
            <a:ext cx="18669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5652120" y="4941168"/>
            <a:ext cx="600075" cy="447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10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Рисунок 30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5733256"/>
            <a:ext cx="25622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Пользователь\Desktop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52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16632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Найдите площадь фигуры, изображённой на чертеже, считая размер клетки 1 см </a:t>
            </a:r>
            <a:r>
              <a:rPr lang="ru-RU" b="1" i="1" dirty="0" err="1" smtClean="0">
                <a:latin typeface="Georgia" pitchFamily="18" charset="0"/>
              </a:rPr>
              <a:t>х</a:t>
            </a:r>
            <a:r>
              <a:rPr lang="ru-RU" b="1" i="1" dirty="0" smtClean="0">
                <a:latin typeface="Georgia" pitchFamily="18" charset="0"/>
              </a:rPr>
              <a:t> 1 см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16573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9512" y="764704"/>
            <a:ext cx="304800" cy="444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98884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Это параллелограмм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22768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S=2*5=10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780928"/>
            <a:ext cx="12192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107504" y="2996952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55172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трапеция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5949280"/>
            <a:ext cx="176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S=(4+6)</a:t>
            </a:r>
            <a:r>
              <a:rPr lang="ru-RU" dirty="0" smtClean="0"/>
              <a:t>:2*2=10</a:t>
            </a:r>
            <a:endParaRPr lang="ru-RU" dirty="0"/>
          </a:p>
        </p:txBody>
      </p:sp>
      <p:pic>
        <p:nvPicPr>
          <p:cNvPr id="17" name="Рисунок 1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836712"/>
            <a:ext cx="25622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627784" y="908720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63888" y="17728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трапеция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3563888" y="20608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S=(5+9)</a:t>
            </a:r>
            <a:r>
              <a:rPr lang="ru-RU" dirty="0" smtClean="0"/>
              <a:t>:2*2=16</a:t>
            </a:r>
            <a:endParaRPr lang="ru-RU" dirty="0"/>
          </a:p>
        </p:txBody>
      </p:sp>
      <p:pic>
        <p:nvPicPr>
          <p:cNvPr id="21" name="Рисунок 2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3212976"/>
            <a:ext cx="18383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2987824" y="3212976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5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35896" y="47971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трапеция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491880" y="51571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S=(</a:t>
            </a:r>
            <a:r>
              <a:rPr lang="ru-RU" dirty="0" smtClean="0"/>
              <a:t>1+4</a:t>
            </a:r>
            <a:r>
              <a:rPr lang="en-US" dirty="0" smtClean="0"/>
              <a:t>)</a:t>
            </a:r>
            <a:r>
              <a:rPr lang="ru-RU" dirty="0" smtClean="0"/>
              <a:t>:2*2=5</a:t>
            </a:r>
            <a:endParaRPr lang="ru-RU" dirty="0"/>
          </a:p>
        </p:txBody>
      </p:sp>
      <p:pic>
        <p:nvPicPr>
          <p:cNvPr id="25" name="Рисунок 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908720"/>
            <a:ext cx="9620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6372200" y="908720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6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6216" y="35730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трапеция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6372200" y="393305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S=(</a:t>
            </a:r>
            <a:r>
              <a:rPr lang="ru-RU" dirty="0" smtClean="0"/>
              <a:t>3</a:t>
            </a:r>
            <a:r>
              <a:rPr lang="en-US" dirty="0" smtClean="0"/>
              <a:t>+9)</a:t>
            </a:r>
            <a:r>
              <a:rPr lang="ru-RU" dirty="0" smtClean="0"/>
              <a:t>:2*2=12</a:t>
            </a:r>
            <a:endParaRPr lang="ru-RU" dirty="0"/>
          </a:p>
        </p:txBody>
      </p:sp>
      <p:pic>
        <p:nvPicPr>
          <p:cNvPr id="29" name="Рисунок 28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4653136"/>
            <a:ext cx="18669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5796136" y="4653136"/>
            <a:ext cx="600075" cy="447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10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12160" y="5589240"/>
            <a:ext cx="313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Это прямоугольный треугольник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6588224" y="63093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</a:t>
            </a:r>
            <a:r>
              <a:rPr lang="ru-RU" dirty="0" smtClean="0"/>
              <a:t>0,5*2*6=6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C:\Users\Пользователь\Desktop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7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18864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Найдите площадь фигуры, изображённой на чертеже, считая размер клетки 1 см </a:t>
            </a:r>
            <a:r>
              <a:rPr lang="ru-RU" b="1" i="1" dirty="0" err="1" smtClean="0">
                <a:latin typeface="Georgia" pitchFamily="18" charset="0"/>
              </a:rPr>
              <a:t>х</a:t>
            </a:r>
            <a:r>
              <a:rPr lang="ru-RU" b="1" i="1" dirty="0" smtClean="0">
                <a:latin typeface="Georgia" pitchFamily="18" charset="0"/>
              </a:rPr>
              <a:t> 1 см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24744"/>
            <a:ext cx="12096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196752"/>
            <a:ext cx="1171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124744"/>
            <a:ext cx="18478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005064"/>
            <a:ext cx="138112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39552" y="1124744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059832" y="1124744"/>
            <a:ext cx="360040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580112" y="1124744"/>
            <a:ext cx="428625" cy="390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8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059832" y="4005064"/>
            <a:ext cx="428625" cy="542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Arial" pitchFamily="34" charset="0"/>
              </a:rPr>
              <a:t>9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1600" y="25649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851920" y="27089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732240" y="285293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S=5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23928" y="57332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S=4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Интегрированный урок ноябрь 2017\1088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35696" y="1700808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  <a:t>Формула ПИКА</a:t>
            </a:r>
            <a:endParaRPr lang="ru-RU" sz="5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280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17</cp:revision>
  <dcterms:created xsi:type="dcterms:W3CDTF">2017-11-27T12:52:30Z</dcterms:created>
  <dcterms:modified xsi:type="dcterms:W3CDTF">2017-11-28T15:04:58Z</dcterms:modified>
</cp:coreProperties>
</file>