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19" r:id="rId2"/>
    <p:sldId id="256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257" r:id="rId13"/>
  </p:sldIdLst>
  <p:sldSz cx="9144000" cy="5143500" type="screen16x9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93" d="100"/>
          <a:sy n="93" d="100"/>
        </p:scale>
        <p:origin x="-49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73A07-F37F-4797-B0FF-91C82193739B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9441A-1ECA-440B-91D4-16965D230D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7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68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74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655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18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62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11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8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9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0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22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7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4327E-EE27-44C5-B988-FE86AC5B24B7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3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31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3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33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19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17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19" Type="http://schemas.openxmlformats.org/officeDocument/2006/relationships/image" Target="../media/image18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7.jpe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19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1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3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5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8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7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30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9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Background" descr="M:\2014 Game Shows\Metal\POwerpoint\Title Screen.jpg">
            <a:hlinkClick r:id="" action="ppaction://noaction">
              <a:snd r:embed="rId2" name="Mind-n-Mettle Intro Short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3" b="-2756"/>
          <a:stretch/>
        </p:blipFill>
        <p:spPr bwMode="auto">
          <a:xfrm>
            <a:off x="-12881" y="-34290"/>
            <a:ext cx="9156879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4330441"/>
            <a:ext cx="666619" cy="66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Она никогда не повышала голос, но все ученики 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, 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затаив дыхание, слушали 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Евгению 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Семёновну</a:t>
            </a:r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Русский язык и литературу</a:t>
            </a:r>
            <a:endParaRPr lang="en-US" sz="1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Математику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Географию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Биологию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После войны Женя окончила педагогический институт. Работала в школе. Какой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предмет она  </a:t>
            </a:r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преподавала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ru-RU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141" y="1008855"/>
            <a:ext cx="2038651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7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9" grpId="2"/>
      <p:bldP spid="7" grpId="0"/>
      <p:bldP spid="7" grpId="1"/>
      <p:bldP spid="5" grpId="0"/>
      <p:bldP spid="5" grpId="1"/>
      <p:bldP spid="5" grpId="2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20294" y="4457436"/>
            <a:ext cx="8000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Двухэтажное кирпичное здание построено в 1904 году купцом В.П. </a:t>
            </a:r>
            <a:r>
              <a:rPr lang="ru-RU" sz="12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Мощевитиным</a:t>
            </a:r>
            <a:endParaRPr lang="en-US" sz="1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Ювелирный магазин</a:t>
            </a: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«Красное Прикамье»</a:t>
            </a: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Банк</a:t>
            </a:r>
          </a:p>
        </p:txBody>
      </p:sp>
      <p:sp>
        <p:nvSpPr>
          <p:cNvPr id="5" name="Incorrect Ans 1"/>
          <p:cNvSpPr txBox="1"/>
          <p:nvPr/>
        </p:nvSpPr>
        <p:spPr>
          <a:xfrm>
            <a:off x="685800" y="2877826"/>
            <a:ext cx="2057400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Художественная школа</a:t>
            </a: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Дом, </a:t>
            </a:r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</a:rPr>
              <a:t>в котором жила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Женя </a:t>
            </a:r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</a:rPr>
              <a:t>во время войны,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стоит до </a:t>
            </a:r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</a:rPr>
              <a:t>сих пор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 </a:t>
            </a:r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</a:rPr>
              <a:t>Сейчас в нем находиться……</a:t>
            </a: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047750"/>
            <a:ext cx="1811337" cy="158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696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7" grpId="0"/>
      <p:bldP spid="7" grpId="1"/>
      <p:bldP spid="7" grpId="2"/>
      <p:bldP spid="5" grpId="0"/>
      <p:bldP spid="5" grpId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M:\2014 Game Shows\Metal\POwerpoint\Title Scre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80" y="-333241"/>
            <a:ext cx="9156879" cy="588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2" y="2372636"/>
            <a:ext cx="474529" cy="47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5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 descr="M:\2014 Game Shows\Metal\POwerpoint\2-Q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68421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68421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99402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Постоянно хотелось есть.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Рыжик</a:t>
            </a: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chemeClr val="bg1"/>
                </a:solidFill>
                <a:latin typeface="Arial Black" panose="020B0A04020102020204" pitchFamily="34" charset="0"/>
              </a:rPr>
              <a:t>Тошнотик</a:t>
            </a:r>
            <a:endParaRPr lang="ru-RU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Оладушка</a:t>
            </a: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Картофельные</a:t>
            </a: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Как называли синеватую лепёшку из мороженной картошки?</a:t>
            </a:r>
          </a:p>
        </p:txBody>
      </p:sp>
      <p:pic>
        <p:nvPicPr>
          <p:cNvPr id="3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334FCCE-EDCE-48AD-AAEF-660481956A5D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290150" y="1164587"/>
            <a:ext cx="2255716" cy="127417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12" y="1050104"/>
            <a:ext cx="235902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65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7" grpId="0"/>
      <p:bldP spid="7" grpId="1"/>
      <p:bldP spid="7" grpId="2"/>
      <p:bldP spid="5" grpId="0"/>
      <p:bldP spid="5" grpId="1"/>
      <p:bldP spid="5" grpId="2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Дом , в котором живет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Женя,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стоит на улице Труда. А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напротив дома - мамина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работа.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Госпиталь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orrect Answer"/>
          <p:cNvSpPr txBox="1"/>
          <p:nvPr/>
        </p:nvSpPr>
        <p:spPr>
          <a:xfrm>
            <a:off x="3394075" y="3031714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Швейная фабрика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394075" y="36570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Обувная фабрика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Х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лебокомбинат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Где работала Мама у 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Жени?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FE5A63F-05EA-4238-957A-E9F532C00C2B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296250" y="1198177"/>
            <a:ext cx="2255716" cy="1274174"/>
          </a:xfrm>
          <a:prstGeom prst="rect">
            <a:avLst/>
          </a:prstGeom>
        </p:spPr>
      </p:pic>
      <p:pic>
        <p:nvPicPr>
          <p:cNvPr id="26" name="Рисунок 25" descr="F:\Новая папка\IMG_20201108_103039.jpg"/>
          <p:cNvPicPr/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2" t="38341" r="13302" b="39904"/>
          <a:stretch/>
        </p:blipFill>
        <p:spPr bwMode="auto">
          <a:xfrm>
            <a:off x="3203860" y="1047750"/>
            <a:ext cx="2348106" cy="14246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170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2"/>
      <p:bldP spid="8" grpId="3"/>
      <p:bldP spid="8" grpId="4"/>
      <p:bldP spid="9" grpId="0"/>
      <p:bldP spid="9" grpId="1"/>
      <p:bldP spid="7" grpId="0"/>
      <p:bldP spid="7" grpId="1"/>
      <p:bldP spid="5" grpId="2"/>
      <p:bldP spid="5" grpId="3"/>
      <p:bldP spid="5" grpId="4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02530" y="4439939"/>
            <a:ext cx="8000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Была награждена Почетной грамотой  Президиума Верховного  Совета УАССР </a:t>
            </a:r>
            <a:endParaRPr lang="en-US" sz="1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Зина Портнова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В. </a:t>
            </a:r>
            <a:r>
              <a:rPr lang="ru-RU" sz="14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Бавер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Неля Замятина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Зоя Ковальчук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Осенью 1941 г.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Сарапуле была организована тимуровская команда. Назовите командира команды. 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381" y="1010663"/>
            <a:ext cx="1263237" cy="1529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461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9" grpId="2"/>
      <p:bldP spid="7" grpId="0"/>
      <p:bldP spid="7" grpId="1"/>
      <p:bldP spid="5" grpId="0"/>
      <p:bldP spid="5" grpId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Настоящая фамилия автора 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Голиков. 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Аркадий Гайдар</a:t>
            </a: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Лев Кассиль</a:t>
            </a: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59728"/>
            <a:ext cx="2162174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Владислав Крапивин</a:t>
            </a: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Николай Носов</a:t>
            </a: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Назовите автора произведения         « Тимур и его команда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».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293" y="1079498"/>
            <a:ext cx="1858963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3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7" grpId="0"/>
      <p:bldP spid="7" grpId="1"/>
      <p:bldP spid="7" grpId="2"/>
      <p:bldP spid="5" grpId="0"/>
      <p:bldP spid="5" grpId="1"/>
      <p:bldP spid="5" grpId="2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Это здание бывшего Окружного суда.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Сельскохозяйственный техникум </a:t>
            </a: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Здание горсовета</a:t>
            </a: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Школа № 15</a:t>
            </a: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77881"/>
            <a:ext cx="2057400" cy="2616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 Black" panose="020B0A04020102020204" pitchFamily="34" charset="0"/>
              </a:rPr>
              <a:t>Дои отдыха «Учитель»</a:t>
            </a: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« Город милосердия» - именно так называли Сарапул в годы В.О.В. из- за большого количества госпиталей. Назовите 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здание, </a:t>
            </a:r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в котором находился самый большой госпиталь. </a:t>
            </a: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38" y="1015856"/>
            <a:ext cx="165893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70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7" grpId="0"/>
      <p:bldP spid="7" grpId="1"/>
      <p:bldP spid="5" grpId="0"/>
      <p:bldP spid="5" grpId="1"/>
      <p:bldP spid="5" grpId="2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Подсказка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 Black" panose="020B0A04020102020204" pitchFamily="34" charset="0"/>
              </a:rPr>
              <a:t>Собирали лекарственные травы</a:t>
            </a: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Работали </a:t>
            </a:r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на заводе</a:t>
            </a:r>
          </a:p>
          <a:p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2875062"/>
            <a:ext cx="2114108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Собрали деньги на танк</a:t>
            </a:r>
            <a:endParaRPr lang="en-US" sz="1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2877826"/>
            <a:ext cx="2057400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Вязали варежки и носки</a:t>
            </a: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Пионерская организация, как и вся 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страна, </a:t>
            </a:r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жила и работала под лозунгом « Всё для фронта, всё для победы».  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Как дети Удмуртии помогли фронту в достижении Победы?</a:t>
            </a:r>
            <a:endParaRPr lang="ru-RU" sz="1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5" y="1049338"/>
            <a:ext cx="168275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53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9" grpId="2"/>
      <p:bldP spid="7" grpId="0"/>
      <p:bldP spid="7" grpId="1"/>
      <p:bldP spid="5" grpId="0"/>
      <p:bldP spid="5" grpId="1"/>
      <p:bldP spid="5" grpId="2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Если идти пешком, то сначала по городу, </a:t>
            </a:r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п</a:t>
            </a:r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отом по дамбе до железнодорожной станции, потом через лес. </a:t>
            </a:r>
            <a:endParaRPr lang="en-US" sz="1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Центр города</a:t>
            </a: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П.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Западный</a:t>
            </a:r>
            <a:endParaRPr lang="ru-RU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Элеконд</a:t>
            </a: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П. Южный</a:t>
            </a: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</a:rPr>
              <a:t>В мае 1942 г. в город  по Каме приплыл завод № 284. 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</a:rPr>
              <a:t>какую часть города разместили завод?</a:t>
            </a: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6" name="Рисунок 25" descr="F:\Новая папка\IMG_20201108_102901.jpg"/>
          <p:cNvPicPr/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5" t="61779" r="19711" b="15505"/>
          <a:stretch/>
        </p:blipFill>
        <p:spPr bwMode="auto">
          <a:xfrm>
            <a:off x="3137256" y="1074578"/>
            <a:ext cx="2419350" cy="14020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5999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9" grpId="2"/>
      <p:bldP spid="7" grpId="0"/>
      <p:bldP spid="7" grpId="1"/>
      <p:bldP spid="7" grpId="2"/>
      <p:bldP spid="5" grpId="0"/>
      <p:bldP spid="5" grpId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Володя писал, что после краткосрочных курсов его зачислили в гвардейский полк и вскоре назначили командиром отделения.</a:t>
            </a:r>
            <a:endParaRPr lang="en-US" sz="1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Ранен и вернулся домой</a:t>
            </a: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pitchFamily="34" charset="0"/>
              </a:rPr>
              <a:t>Дошел до Берлина</a:t>
            </a: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Стал генералом</a:t>
            </a: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Пропал без вести</a:t>
            </a: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</a:rPr>
              <a:t>В 1943 г. Володе пришла повестка из военкомата. Его признали годным к службе.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Что произошло с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Володей во 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время войны?</a:t>
            </a:r>
            <a:endParaRPr lang="ru-RU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6" name="Рисунок 25" descr="F:\Новая папка\IMG_20201108_102956.jpg"/>
          <p:cNvPicPr/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6" t="10937" r="53365" b="52285"/>
          <a:stretch/>
        </p:blipFill>
        <p:spPr bwMode="auto">
          <a:xfrm>
            <a:off x="4123134" y="1047750"/>
            <a:ext cx="897731" cy="14091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481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9" grpId="2"/>
      <p:bldP spid="7" grpId="0"/>
      <p:bldP spid="7" grpId="1"/>
      <p:bldP spid="5" grpId="0"/>
      <p:bldP spid="5" grpId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5e65f9996ed91434780d1b263d558d8497e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3252</TotalTime>
  <Words>398</Words>
  <Application>Microsoft Office PowerPoint</Application>
  <PresentationFormat>Экран (16:9)</PresentationFormat>
  <Paragraphs>80</Paragraphs>
  <Slides>12</Slides>
  <Notes>10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Larillion</dc:creator>
  <cp:lastModifiedBy>Библиотека0</cp:lastModifiedBy>
  <cp:revision>90</cp:revision>
  <dcterms:created xsi:type="dcterms:W3CDTF">2014-06-21T19:55:02Z</dcterms:created>
  <dcterms:modified xsi:type="dcterms:W3CDTF">2020-11-13T09:01:17Z</dcterms:modified>
</cp:coreProperties>
</file>