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8" r:id="rId4"/>
    <p:sldId id="259" r:id="rId5"/>
    <p:sldId id="260" r:id="rId6"/>
    <p:sldId id="263" r:id="rId7"/>
  </p:sldIdLst>
  <p:sldSz cx="9144000" cy="6858000" type="screen4x3"/>
  <p:notesSz cx="6858000" cy="9144000"/>
  <p:custDataLst>
    <p:tags r:id="rId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325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114" y="37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i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325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3277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269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6294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9085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206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3098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1016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5661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2806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3841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9734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6212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CEB2A-5E76-49D2-8184-EC9166F64D98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916DA-FC77-49C8-8197-B16DACF2FF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1163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800" b="0" kern="1200">
          <a:solidFill>
            <a:srgbClr val="002060"/>
          </a:solidFill>
          <a:latin typeface="Bookman Old Style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i="1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i="1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i="1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i="1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i="1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Вводный зал</a:t>
            </a:r>
            <a:endParaRPr lang="ru-RU" sz="3200" dirty="0"/>
          </a:p>
        </p:txBody>
      </p:sp>
      <p:pic>
        <p:nvPicPr>
          <p:cNvPr id="4" name="Содержимое 3" descr="вводный за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340768"/>
            <a:ext cx="7468860" cy="4744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915816" y="6237312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Общий вид зала</a:t>
            </a:r>
            <a:endParaRPr lang="ru-RU" sz="2000" dirty="0">
              <a:solidFill>
                <a:srgbClr val="003258"/>
              </a:solidFill>
              <a:latin typeface="Bookman Old Style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339752" y="116632"/>
            <a:ext cx="6660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3258"/>
                </a:solidFill>
                <a:effectLst/>
                <a:latin typeface="Bookman Old Style" pitchFamily="18" charset="0"/>
                <a:ea typeface="NSimSun" pitchFamily="49" charset="-122"/>
                <a:cs typeface="Times New Roman" pitchFamily="18" charset="0"/>
              </a:rPr>
              <a:t>Виртуальная экскурсия в Краеведческий музей имени И.А. Гончарова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rgbClr val="003258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Вводный зал</a:t>
            </a:r>
            <a:endParaRPr lang="ru-RU" sz="3200" dirty="0"/>
          </a:p>
        </p:txBody>
      </p:sp>
      <p:pic>
        <p:nvPicPr>
          <p:cNvPr id="4" name="Содержимое 3" descr="дом г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2728" r="23197" b="23632"/>
          <a:stretch>
            <a:fillRect/>
          </a:stretch>
        </p:blipFill>
        <p:spPr>
          <a:xfrm>
            <a:off x="1331640" y="1484784"/>
            <a:ext cx="6768752" cy="3658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267744" y="5301208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Дом Гончаровых начало </a:t>
            </a:r>
            <a:r>
              <a:rPr lang="en-US" sz="2000" dirty="0" smtClean="0">
                <a:solidFill>
                  <a:srgbClr val="003258"/>
                </a:solidFill>
                <a:latin typeface="Bookman Old Style" pitchFamily="18" charset="0"/>
              </a:rPr>
              <a:t>XX </a:t>
            </a:r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века</a:t>
            </a:r>
            <a:endParaRPr lang="ru-RU" sz="2000" dirty="0">
              <a:solidFill>
                <a:srgbClr val="003258"/>
              </a:solidFill>
              <a:latin typeface="Bookman Old Style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339752" y="116632"/>
            <a:ext cx="6660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3258"/>
                </a:solidFill>
                <a:effectLst/>
                <a:latin typeface="Bookman Old Style" pitchFamily="18" charset="0"/>
                <a:ea typeface="NSimSun" pitchFamily="49" charset="-122"/>
                <a:cs typeface="Times New Roman" pitchFamily="18" charset="0"/>
              </a:rPr>
              <a:t>Виртуальная экскурсия в Краеведческий музей имени И.А. Гончарова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rgbClr val="003258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Вводный зал</a:t>
            </a:r>
            <a:endParaRPr lang="ru-RU" sz="3200" dirty="0"/>
          </a:p>
        </p:txBody>
      </p:sp>
      <p:pic>
        <p:nvPicPr>
          <p:cNvPr id="4" name="Содержимое 6" descr="музей гончаров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688" r="26375"/>
          <a:stretch>
            <a:fillRect/>
          </a:stretch>
        </p:blipFill>
        <p:spPr>
          <a:xfrm>
            <a:off x="611560" y="1268760"/>
            <a:ext cx="2448272" cy="2432304"/>
          </a:xfr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22055" r="22806"/>
          <a:stretch>
            <a:fillRect/>
          </a:stretch>
        </p:blipFill>
        <p:spPr bwMode="auto">
          <a:xfrm>
            <a:off x="2843808" y="4149080"/>
            <a:ext cx="1800200" cy="2168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 стрелкой 6"/>
          <p:cNvCxnSpPr>
            <a:stCxn id="5" idx="0"/>
          </p:cNvCxnSpPr>
          <p:nvPr/>
        </p:nvCxnSpPr>
        <p:spPr>
          <a:xfrm flipH="1" flipV="1">
            <a:off x="2195736" y="2996952"/>
            <a:ext cx="1548172" cy="1152128"/>
          </a:xfrm>
          <a:prstGeom prst="straightConnector1">
            <a:avLst/>
          </a:prstGeom>
          <a:ln w="12700">
            <a:solidFill>
              <a:srgbClr val="00325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72000" y="2132856"/>
            <a:ext cx="39604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3258"/>
                </a:solidFill>
                <a:latin typeface="Bookman Old Style" pitchFamily="18" charset="0"/>
              </a:rPr>
              <a:t>16 сентября 1907 года </a:t>
            </a:r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на углу дома была установлена мемориальная доска с текстом: </a:t>
            </a:r>
          </a:p>
          <a:p>
            <a:pPr algn="ctr"/>
            <a:r>
              <a:rPr lang="ru-RU" sz="2000" i="1" dirty="0" smtClean="0">
                <a:solidFill>
                  <a:srgbClr val="003258"/>
                </a:solidFill>
                <a:latin typeface="Bookman Old Style" pitchFamily="18" charset="0"/>
              </a:rPr>
              <a:t>«Здесь родился Иван Александрович Гончаров 6-го июня 1812 г.». </a:t>
            </a:r>
            <a:endParaRPr lang="ru-RU" sz="2000" i="1" dirty="0">
              <a:solidFill>
                <a:srgbClr val="003258"/>
              </a:solidFill>
              <a:latin typeface="Bookman Old Style" pitchFamily="18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339752" y="116632"/>
            <a:ext cx="6660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3258"/>
                </a:solidFill>
                <a:effectLst/>
                <a:latin typeface="Bookman Old Style" pitchFamily="18" charset="0"/>
                <a:ea typeface="NSimSun" pitchFamily="49" charset="-122"/>
                <a:cs typeface="Times New Roman" pitchFamily="18" charset="0"/>
              </a:rPr>
              <a:t>Виртуальная экскурсия в Краеведческий музей имени И.А. Гончарова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rgbClr val="003258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Вводный зал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427984" y="2132856"/>
            <a:ext cx="41764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В </a:t>
            </a:r>
            <a:r>
              <a:rPr lang="ru-RU" sz="2000" b="1" dirty="0" smtClean="0">
                <a:solidFill>
                  <a:srgbClr val="003258"/>
                </a:solidFill>
                <a:latin typeface="Bookman Old Style" pitchFamily="18" charset="0"/>
              </a:rPr>
              <a:t>1974 году </a:t>
            </a:r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на крыше дома была установлена башня, в которой разместились городские часы.</a:t>
            </a:r>
            <a:endParaRPr lang="ru-RU" sz="2000" dirty="0">
              <a:latin typeface="Bookman Old Style" pitchFamily="18" charset="0"/>
            </a:endParaRPr>
          </a:p>
        </p:txBody>
      </p:sp>
      <p:pic>
        <p:nvPicPr>
          <p:cNvPr id="6" name="Содержимое 6" descr="музей гончаров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688" r="26375"/>
          <a:stretch>
            <a:fillRect/>
          </a:stretch>
        </p:blipFill>
        <p:spPr>
          <a:xfrm>
            <a:off x="611560" y="1268760"/>
            <a:ext cx="2448272" cy="2432304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52215" t="1962" r="2382" b="4874"/>
          <a:stretch>
            <a:fillRect/>
          </a:stretch>
        </p:blipFill>
        <p:spPr bwMode="auto">
          <a:xfrm>
            <a:off x="2555776" y="3068960"/>
            <a:ext cx="175294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699792" y="5805264"/>
            <a:ext cx="583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Установка часов 12 сентября 1974 года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339752" y="116632"/>
            <a:ext cx="6660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3258"/>
                </a:solidFill>
                <a:effectLst/>
                <a:latin typeface="Bookman Old Style" pitchFamily="18" charset="0"/>
                <a:ea typeface="NSimSun" pitchFamily="49" charset="-122"/>
                <a:cs typeface="Times New Roman" pitchFamily="18" charset="0"/>
              </a:rPr>
              <a:t>Виртуальная экскурсия в Краеведческий музей имени И.А. Гончарова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rgbClr val="003258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Вводный зал</a:t>
            </a:r>
            <a:endParaRPr lang="ru-RU" sz="3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5"/>
            <a:ext cx="5616624" cy="3559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827584" y="5013176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Экспозиция музея</a:t>
            </a:r>
            <a:endParaRPr lang="ru-RU" sz="2000" dirty="0">
              <a:solidFill>
                <a:srgbClr val="003258"/>
              </a:solidFill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717032"/>
            <a:ext cx="3851920" cy="2566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Прямая со стрелкой 7"/>
          <p:cNvCxnSpPr/>
          <p:nvPr/>
        </p:nvCxnSpPr>
        <p:spPr>
          <a:xfrm>
            <a:off x="2411760" y="4149080"/>
            <a:ext cx="2880320" cy="792088"/>
          </a:xfrm>
          <a:prstGeom prst="straightConnector1">
            <a:avLst/>
          </a:prstGeom>
          <a:ln w="28575">
            <a:solidFill>
              <a:srgbClr val="00325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0" y="6237312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Макет усадьбы Гончаровых</a:t>
            </a:r>
            <a:endParaRPr lang="ru-RU" sz="2000" dirty="0">
              <a:solidFill>
                <a:srgbClr val="003258"/>
              </a:solidFill>
              <a:latin typeface="Bookman Old Style" pitchFamily="18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339752" y="116632"/>
            <a:ext cx="6660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3258"/>
                </a:solidFill>
                <a:effectLst/>
                <a:latin typeface="Bookman Old Style" pitchFamily="18" charset="0"/>
                <a:ea typeface="NSimSun" pitchFamily="49" charset="-122"/>
                <a:cs typeface="Times New Roman" pitchFamily="18" charset="0"/>
              </a:rPr>
              <a:t>Виртуальная экскурсия в Краеведческий музей имени И.А. Гончарова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rgbClr val="003258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Вводный зал</a:t>
            </a:r>
            <a:endParaRPr lang="ru-RU" sz="3200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339752" y="116632"/>
            <a:ext cx="66602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003258"/>
                </a:solidFill>
                <a:effectLst/>
                <a:latin typeface="Bookman Old Style" pitchFamily="18" charset="0"/>
                <a:ea typeface="NSimSun" pitchFamily="49" charset="-122"/>
                <a:cs typeface="Times New Roman" pitchFamily="18" charset="0"/>
              </a:rPr>
              <a:t>Виртуальная экскурсия в Краеведческий музей имени И.А. Гончарова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rgbClr val="003258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10" name="Содержимое 6" descr="родословна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340768"/>
            <a:ext cx="4674791" cy="3199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Содержимое 6" descr="родословная.jpg"/>
          <p:cNvPicPr>
            <a:picLocks noChangeAspect="1"/>
          </p:cNvPicPr>
          <p:nvPr/>
        </p:nvPicPr>
        <p:blipFill>
          <a:blip r:embed="rId2" cstate="print"/>
          <a:srcRect l="38023" t="27047" r="21690" b="34137"/>
          <a:stretch>
            <a:fillRect/>
          </a:stretch>
        </p:blipFill>
        <p:spPr>
          <a:xfrm>
            <a:off x="4932040" y="3212976"/>
            <a:ext cx="3057743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655676" y="5661248"/>
            <a:ext cx="58326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Раздел «Увековечение </a:t>
            </a:r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памяти</a:t>
            </a:r>
          </a:p>
          <a:p>
            <a:pPr algn="ctr"/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 </a:t>
            </a:r>
            <a:r>
              <a:rPr lang="ru-RU" sz="2000" dirty="0" smtClean="0">
                <a:solidFill>
                  <a:srgbClr val="003258"/>
                </a:solidFill>
                <a:latin typeface="Bookman Old Style" pitchFamily="18" charset="0"/>
              </a:rPr>
              <a:t>И. А. Гончарова в Симбирске-Ульяновске» </a:t>
            </a:r>
            <a:endParaRPr lang="ru-RU" sz="2000" dirty="0">
              <a:solidFill>
                <a:srgbClr val="003258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2fed92ba4b5a532b813b9b3e2a593b33d4dac4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000089</Template>
  <TotalTime>57</TotalTime>
  <Words>140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Вводный зал</vt:lpstr>
      <vt:lpstr>Вводный зал</vt:lpstr>
      <vt:lpstr>Вводный зал</vt:lpstr>
      <vt:lpstr>Вводный зал</vt:lpstr>
      <vt:lpstr>Вводный зал</vt:lpstr>
      <vt:lpstr>Вводный зал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user</cp:lastModifiedBy>
  <cp:revision>10</cp:revision>
  <dcterms:created xsi:type="dcterms:W3CDTF">2015-06-27T19:04:48Z</dcterms:created>
  <dcterms:modified xsi:type="dcterms:W3CDTF">2020-03-25T13:07:59Z</dcterms:modified>
</cp:coreProperties>
</file>