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9" r:id="rId5"/>
    <p:sldId id="262" r:id="rId6"/>
    <p:sldId id="263" r:id="rId7"/>
    <p:sldId id="261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user\Desktop\&#1059;&#1095;&#1080;&#1090;&#1077;&#1083;&#1100;%20&#1075;&#1086;&#1076;&#1072;\&#1059;&#1088;&#1086;&#1082;%20&#1086;%20&#1076;&#1086;&#1073;&#1088;&#1086;&#1090;&#1077;\&#1044;&#1086;&#1073;&#1088;&#1086;%20&#1080;%20&#1079;&#1083;&#1086;\&#1055;&#1088;&#1086;&#1082;&#1086;&#1092;&#1100;&#1077;&#1074;%20&#8212;%20&#1056;&#1086;&#1084;&#1077;&#1086;%20&#1080;%20&#1044;&#1078;&#1091;&#1083;&#1100;&#1077;&#1090;&#1090;&#1072;%20(&#1059;&#1090;&#1088;&#1086;)%20(www.mixmuz.ru).mp3" TargetMode="External"/><Relationship Id="rId1" Type="http://schemas.openxmlformats.org/officeDocument/2006/relationships/audio" Target="file:///C:\Users\user\Desktop\&#1059;&#1095;&#1080;&#1090;&#1077;&#1083;&#1100;%20&#1075;&#1086;&#1076;&#1072;\&#1059;&#1088;&#1086;&#1082;%20&#1086;%20&#1076;&#1086;&#1073;&#1088;&#1086;&#1090;&#1077;\&#1044;&#1086;&#1073;&#1088;&#1086;%20&#1080;%20&#1079;&#1083;&#1086;\7-&#1057;&#1094;&#1077;&#1085;&#1072;%20&#1076;&#1088;&#1072;&#1082;&#108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43123__theme-desktop-vector-computers-autumn-wallpapers-gallery-walls-wallpaper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033d678e4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0"/>
            <a:ext cx="746524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5918" y="5857892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Добро  и  зло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ff-to-grandma-s-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off-to-grandma-s-hou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85918" y="5500702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Добро  и  зло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7-Сцена дра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15338" y="5643578"/>
            <a:ext cx="304800" cy="304800"/>
          </a:xfrm>
          <a:prstGeom prst="rect">
            <a:avLst/>
          </a:prstGeom>
        </p:spPr>
      </p:pic>
      <p:pic>
        <p:nvPicPr>
          <p:cNvPr id="11" name="Прокофьев — Ромео и Джульетта (Утро) (www.mixmuz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7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60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743123__theme-desktop-vector-computers-autumn-wallpapers-gallery-walls-wallpaper_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 descr="urlcklh16b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4422"/>
            <a:ext cx="9144000" cy="4511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arallax-BG-couple-giving-he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743123__theme-desktop-vector-computers-autumn-wallpapers-gallery-walls-wallpaper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7483297618cd32708e2984144ea29fc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0"/>
            <a:ext cx="7929618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7fca014a6f97c368fafcff80d13b4cf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truktsya-po-sotvorenyu-dobra-3127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</Words>
  <Application>Microsoft Office PowerPoint</Application>
  <PresentationFormat>Экран (4:3)</PresentationFormat>
  <Paragraphs>2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2015-11-11T05:52:03Z</dcterms:created>
  <dcterms:modified xsi:type="dcterms:W3CDTF">2019-02-11T15:35:45Z</dcterms:modified>
</cp:coreProperties>
</file>