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7" r:id="rId2"/>
  </p:sldMasterIdLst>
  <p:notesMasterIdLst>
    <p:notesMasterId r:id="rId4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74" r:id="rId11"/>
    <p:sldId id="275" r:id="rId12"/>
    <p:sldId id="276" r:id="rId13"/>
    <p:sldId id="277" r:id="rId14"/>
    <p:sldId id="279" r:id="rId15"/>
    <p:sldId id="278" r:id="rId16"/>
    <p:sldId id="280" r:id="rId17"/>
    <p:sldId id="269" r:id="rId18"/>
    <p:sldId id="270" r:id="rId19"/>
    <p:sldId id="271" r:id="rId20"/>
    <p:sldId id="272" r:id="rId21"/>
    <p:sldId id="273" r:id="rId22"/>
    <p:sldId id="264" r:id="rId23"/>
    <p:sldId id="286" r:id="rId24"/>
    <p:sldId id="265" r:id="rId25"/>
    <p:sldId id="266" r:id="rId26"/>
    <p:sldId id="267" r:id="rId27"/>
    <p:sldId id="268" r:id="rId28"/>
    <p:sldId id="281" r:id="rId29"/>
    <p:sldId id="282" r:id="rId30"/>
    <p:sldId id="283" r:id="rId31"/>
    <p:sldId id="287" r:id="rId32"/>
    <p:sldId id="288" r:id="rId33"/>
    <p:sldId id="289" r:id="rId34"/>
    <p:sldId id="290" r:id="rId35"/>
    <p:sldId id="296" r:id="rId36"/>
    <p:sldId id="297" r:id="rId37"/>
    <p:sldId id="291" r:id="rId38"/>
    <p:sldId id="292" r:id="rId39"/>
    <p:sldId id="293" r:id="rId40"/>
    <p:sldId id="294" r:id="rId41"/>
    <p:sldId id="295" r:id="rId42"/>
    <p:sldId id="285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6602" autoAdjust="0"/>
  </p:normalViewPr>
  <p:slideViewPr>
    <p:cSldViewPr>
      <p:cViewPr varScale="1">
        <p:scale>
          <a:sx n="36" d="100"/>
          <a:sy n="36" d="100"/>
        </p:scale>
        <p:origin x="1675" y="4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40"/>
    </mc:Choice>
    <mc:Fallback>
      <c:style val="40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Отношение к учебе</a:t>
            </a:r>
          </a:p>
        </c:rich>
      </c:tx>
      <c:layout/>
      <c:overlay val="0"/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Позитивно-творческий тип</c:v>
                </c:pt>
                <c:pt idx="1">
                  <c:v>Позитивно-ситуационный тип</c:v>
                </c:pt>
                <c:pt idx="2">
                  <c:v>Индифферентный тип</c:v>
                </c:pt>
                <c:pt idx="3">
                  <c:v>Негативный тип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10</c:v>
                </c:pt>
                <c:pt idx="1">
                  <c:v>30</c:v>
                </c:pt>
                <c:pt idx="2">
                  <c:v>50</c:v>
                </c:pt>
                <c:pt idx="3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8AC-4F20-8683-E96344AAC85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64764448"/>
        <c:axId val="164766688"/>
      </c:barChart>
      <c:valAx>
        <c:axId val="164766688"/>
        <c:scaling>
          <c:orientation val="minMax"/>
        </c:scaling>
        <c:delete val="0"/>
        <c:axPos val="t"/>
        <c:majorGridlines/>
        <c:numFmt formatCode="General" sourceLinked="1"/>
        <c:majorTickMark val="out"/>
        <c:minorTickMark val="none"/>
        <c:tickLblPos val="nextTo"/>
        <c:crossAx val="164764448"/>
        <c:crosses val="max"/>
        <c:crossBetween val="between"/>
      </c:valAx>
      <c:catAx>
        <c:axId val="164764448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crossAx val="164766688"/>
        <c:crosses val="autoZero"/>
        <c:auto val="1"/>
        <c:lblAlgn val="ctr"/>
        <c:lblOffset val="100"/>
        <c:noMultiLvlLbl val="0"/>
      </c:cat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Уровень эмоционального отношения к учебе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Любознательность</c:v>
                </c:pt>
                <c:pt idx="1">
                  <c:v>Неустойчивое переживание новизны</c:v>
                </c:pt>
                <c:pt idx="2">
                  <c:v>познавательные интересы исчерпываются только результатом</c:v>
                </c:pt>
                <c:pt idx="3">
                  <c:v>Отрицательное эмоциональное отношение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10</c:v>
                </c:pt>
                <c:pt idx="1">
                  <c:v>40</c:v>
                </c:pt>
                <c:pt idx="2">
                  <c:v>35</c:v>
                </c:pt>
                <c:pt idx="3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17E-4668-9326-24BB4464590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64758848"/>
        <c:axId val="234373792"/>
      </c:barChart>
      <c:catAx>
        <c:axId val="164758848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crossAx val="234373792"/>
        <c:crosses val="autoZero"/>
        <c:auto val="1"/>
        <c:lblAlgn val="ctr"/>
        <c:lblOffset val="100"/>
        <c:noMultiLvlLbl val="0"/>
      </c:catAx>
      <c:valAx>
        <c:axId val="2343737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64758848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800" b="1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title>
      <c:layout/>
      <c:overlay val="0"/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Общее отношение к учебе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Любознательность, творческая деятельность</c:v>
                </c:pt>
                <c:pt idx="1">
                  <c:v>Элементы творческой деятельности</c:v>
                </c:pt>
                <c:pt idx="2">
                  <c:v>Невысокий уровень интереса к учению, но понимание целей </c:v>
                </c:pt>
                <c:pt idx="3">
                  <c:v>Отсутствие ориентации на самостоятельное получение знаний  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20</c:v>
                </c:pt>
                <c:pt idx="1">
                  <c:v>21</c:v>
                </c:pt>
                <c:pt idx="2">
                  <c:v>25</c:v>
                </c:pt>
                <c:pt idx="3">
                  <c:v>16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D4F-423F-A819-9D659FB41CC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4372672"/>
        <c:axId val="234382192"/>
      </c:barChart>
      <c:catAx>
        <c:axId val="234372672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crossAx val="234382192"/>
        <c:crosses val="autoZero"/>
        <c:auto val="1"/>
        <c:lblAlgn val="ctr"/>
        <c:lblOffset val="100"/>
        <c:noMultiLvlLbl val="0"/>
      </c:catAx>
      <c:valAx>
        <c:axId val="234382192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3437267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 b="1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title>
      <c:layout/>
      <c:overlay val="0"/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Учебная мотивация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Устойчивая мотивационная сфера, умение ставить цели, преодолевать трудности</c:v>
                </c:pt>
                <c:pt idx="1">
                  <c:v>Относительная устойчивость мотивационной сферы от ситуаций </c:v>
                </c:pt>
                <c:pt idx="2">
                  <c:v>Невысокий уровень развития любознательности </c:v>
                </c:pt>
                <c:pt idx="3">
                  <c:v>Познавательные мотивы исчерпываются интересом только к результату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15</c:v>
                </c:pt>
                <c:pt idx="1">
                  <c:v>30</c:v>
                </c:pt>
                <c:pt idx="2">
                  <c:v>20</c:v>
                </c:pt>
                <c:pt idx="3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F8F-4E35-8A26-E5EA1AA360A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5367392"/>
        <c:axId val="235353392"/>
      </c:barChart>
      <c:catAx>
        <c:axId val="235367392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crossAx val="235353392"/>
        <c:crosses val="autoZero"/>
        <c:auto val="1"/>
        <c:lblAlgn val="ctr"/>
        <c:lblOffset val="100"/>
        <c:noMultiLvlLbl val="0"/>
      </c:catAx>
      <c:valAx>
        <c:axId val="235353392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3536739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 b="1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1ED8610-CCF2-4E4D-B3CB-7B708FB212A3}" type="doc">
      <dgm:prSet loTypeId="urn:microsoft.com/office/officeart/2005/8/layout/hierarchy2" loCatId="hierarchy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8C3A97F1-59E3-4E67-8290-ADC916A24CF5}">
      <dgm:prSet phldrT="[Текст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3200" b="1" dirty="0">
              <a:effectLst/>
              <a:latin typeface="Times New Roman"/>
              <a:ea typeface="Times New Roman"/>
            </a:rPr>
            <a:t>Как реагируют родители на складывающуюся ситуацию?</a:t>
          </a:r>
          <a:endParaRPr lang="ru-RU" sz="3200" dirty="0">
            <a:effectLst/>
            <a:latin typeface="Times New Roman"/>
            <a:ea typeface="Times New Roman"/>
          </a:endParaRPr>
        </a:p>
      </dgm:t>
    </dgm:pt>
    <dgm:pt modelId="{07A4AB5D-F4B3-4D0F-AE4B-674ADA2E92EF}" type="parTrans" cxnId="{DD8C6A25-C74E-403F-B851-9144865D582A}">
      <dgm:prSet/>
      <dgm:spPr/>
      <dgm:t>
        <a:bodyPr/>
        <a:lstStyle/>
        <a:p>
          <a:endParaRPr lang="ru-RU"/>
        </a:p>
      </dgm:t>
    </dgm:pt>
    <dgm:pt modelId="{C8FCEC58-9F97-434C-8441-38DEA25BA33F}" type="sibTrans" cxnId="{DD8C6A25-C74E-403F-B851-9144865D582A}">
      <dgm:prSet/>
      <dgm:spPr/>
      <dgm:t>
        <a:bodyPr/>
        <a:lstStyle/>
        <a:p>
          <a:endParaRPr lang="ru-RU"/>
        </a:p>
      </dgm:t>
    </dgm:pt>
    <dgm:pt modelId="{CD0E1739-693B-464F-8BD7-40B571A34486}">
      <dgm:prSet phldrT="[Текст]" custT="1"/>
      <dgm:spPr/>
      <dgm:t>
        <a:bodyPr/>
        <a:lstStyle/>
        <a:p>
          <a:r>
            <a:rPr lang="ru-RU" sz="2800" dirty="0">
              <a:effectLst/>
              <a:latin typeface="Calibri"/>
              <a:ea typeface="Calibri"/>
              <a:cs typeface="Times New Roman"/>
            </a:rPr>
            <a:t>Искреннее возмущение </a:t>
          </a:r>
          <a:endParaRPr lang="ru-RU" sz="2800" dirty="0"/>
        </a:p>
      </dgm:t>
    </dgm:pt>
    <dgm:pt modelId="{7819E8E1-90D4-4C41-8B84-CE45D3DD8985}" type="parTrans" cxnId="{1B81857E-13EF-4DEE-A5F0-8335332DE268}">
      <dgm:prSet/>
      <dgm:spPr/>
      <dgm:t>
        <a:bodyPr/>
        <a:lstStyle/>
        <a:p>
          <a:endParaRPr lang="ru-RU"/>
        </a:p>
      </dgm:t>
    </dgm:pt>
    <dgm:pt modelId="{11058A4F-6BC5-49B3-9B1A-B8FEA3AF2B84}" type="sibTrans" cxnId="{1B81857E-13EF-4DEE-A5F0-8335332DE268}">
      <dgm:prSet/>
      <dgm:spPr/>
      <dgm:t>
        <a:bodyPr/>
        <a:lstStyle/>
        <a:p>
          <a:endParaRPr lang="ru-RU"/>
        </a:p>
      </dgm:t>
    </dgm:pt>
    <dgm:pt modelId="{1B7267DB-A51E-497B-9C7A-A663053EAD27}">
      <dgm:prSet phldrT="[Текст]" custT="1"/>
      <dgm:spPr/>
      <dgm:t>
        <a:bodyPr/>
        <a:lstStyle/>
        <a:p>
          <a:r>
            <a:rPr lang="ru-RU" sz="2800" dirty="0">
              <a:effectLst/>
              <a:latin typeface="Calibri"/>
              <a:ea typeface="Calibri"/>
              <a:cs typeface="Times New Roman"/>
            </a:rPr>
            <a:t>Отчаяние, возникающее из понимания безвыходности положения</a:t>
          </a:r>
          <a:endParaRPr lang="ru-RU" sz="2800" dirty="0"/>
        </a:p>
      </dgm:t>
    </dgm:pt>
    <dgm:pt modelId="{F2A682DA-E4BD-4C35-B60F-27AD0EBF60EF}" type="parTrans" cxnId="{A3EBE71F-ABFA-48D4-9158-19F332A5473D}">
      <dgm:prSet/>
      <dgm:spPr/>
      <dgm:t>
        <a:bodyPr/>
        <a:lstStyle/>
        <a:p>
          <a:endParaRPr lang="ru-RU"/>
        </a:p>
      </dgm:t>
    </dgm:pt>
    <dgm:pt modelId="{5875CDDB-7DBD-42F9-89BF-8ED5A393CC69}" type="sibTrans" cxnId="{A3EBE71F-ABFA-48D4-9158-19F332A5473D}">
      <dgm:prSet/>
      <dgm:spPr/>
      <dgm:t>
        <a:bodyPr/>
        <a:lstStyle/>
        <a:p>
          <a:endParaRPr lang="ru-RU"/>
        </a:p>
      </dgm:t>
    </dgm:pt>
    <dgm:pt modelId="{C86C0139-3FC1-4AC9-B708-2BFEFB92AD20}" type="pres">
      <dgm:prSet presAssocID="{E1ED8610-CCF2-4E4D-B3CB-7B708FB212A3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CF60BD1-2EC5-44E8-8250-805064B62DC0}" type="pres">
      <dgm:prSet presAssocID="{8C3A97F1-59E3-4E67-8290-ADC916A24CF5}" presName="root1" presStyleCnt="0"/>
      <dgm:spPr/>
    </dgm:pt>
    <dgm:pt modelId="{1C3769CB-7078-46FC-9EDA-49E58D1ED10E}" type="pres">
      <dgm:prSet presAssocID="{8C3A97F1-59E3-4E67-8290-ADC916A24CF5}" presName="LevelOneTextNode" presStyleLbl="node0" presStyleIdx="0" presStyleCnt="1" custScaleX="59018" custScaleY="16941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76AE30B-4FF8-4CBC-8A17-D2056C1C1149}" type="pres">
      <dgm:prSet presAssocID="{8C3A97F1-59E3-4E67-8290-ADC916A24CF5}" presName="level2hierChild" presStyleCnt="0"/>
      <dgm:spPr/>
    </dgm:pt>
    <dgm:pt modelId="{56E036F7-0E76-4E52-8C36-2BBC48D09E93}" type="pres">
      <dgm:prSet presAssocID="{7819E8E1-90D4-4C41-8B84-CE45D3DD8985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0CB3E015-6C5A-46CA-9942-DDF49C389A55}" type="pres">
      <dgm:prSet presAssocID="{7819E8E1-90D4-4C41-8B84-CE45D3DD8985}" presName="connTx" presStyleLbl="parChTrans1D2" presStyleIdx="0" presStyleCnt="2"/>
      <dgm:spPr/>
      <dgm:t>
        <a:bodyPr/>
        <a:lstStyle/>
        <a:p>
          <a:endParaRPr lang="ru-RU"/>
        </a:p>
      </dgm:t>
    </dgm:pt>
    <dgm:pt modelId="{1847D59E-7E92-4AA1-B53A-E68C6A309A45}" type="pres">
      <dgm:prSet presAssocID="{CD0E1739-693B-464F-8BD7-40B571A34486}" presName="root2" presStyleCnt="0"/>
      <dgm:spPr/>
    </dgm:pt>
    <dgm:pt modelId="{8A30418E-2DDA-41FC-BCB0-4EAF7083FC4F}" type="pres">
      <dgm:prSet presAssocID="{CD0E1739-693B-464F-8BD7-40B571A34486}" presName="LevelTwoTextNode" presStyleLbl="node2" presStyleIdx="0" presStyleCnt="2" custScaleX="113726" custScaleY="66212" custLinFactNeighborX="-9003" custLinFactNeighborY="-2750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9D9A6F6-2F82-49A6-8564-D244867447B7}" type="pres">
      <dgm:prSet presAssocID="{CD0E1739-693B-464F-8BD7-40B571A34486}" presName="level3hierChild" presStyleCnt="0"/>
      <dgm:spPr/>
    </dgm:pt>
    <dgm:pt modelId="{DF30ABD5-7EEB-42B1-A75F-59170F323A26}" type="pres">
      <dgm:prSet presAssocID="{F2A682DA-E4BD-4C35-B60F-27AD0EBF60EF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2A521876-A4A0-4158-B1C8-2C7667FD19F0}" type="pres">
      <dgm:prSet presAssocID="{F2A682DA-E4BD-4C35-B60F-27AD0EBF60EF}" presName="connTx" presStyleLbl="parChTrans1D2" presStyleIdx="1" presStyleCnt="2"/>
      <dgm:spPr/>
      <dgm:t>
        <a:bodyPr/>
        <a:lstStyle/>
        <a:p>
          <a:endParaRPr lang="ru-RU"/>
        </a:p>
      </dgm:t>
    </dgm:pt>
    <dgm:pt modelId="{DF2DBAC6-DE0A-48F3-A8DA-8279BD0EDB92}" type="pres">
      <dgm:prSet presAssocID="{1B7267DB-A51E-497B-9C7A-A663053EAD27}" presName="root2" presStyleCnt="0"/>
      <dgm:spPr/>
    </dgm:pt>
    <dgm:pt modelId="{C58B4AA4-1DCE-4450-8456-D4AB78B9EE40}" type="pres">
      <dgm:prSet presAssocID="{1B7267DB-A51E-497B-9C7A-A663053EAD27}" presName="LevelTwoTextNode" presStyleLbl="node2" presStyleIdx="1" presStyleCnt="2" custScaleX="113726" custScaleY="66212" custLinFactNeighborX="-9003" custLinFactNeighborY="803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55BB675-0AA3-4043-93F2-D72B2A95DB99}" type="pres">
      <dgm:prSet presAssocID="{1B7267DB-A51E-497B-9C7A-A663053EAD27}" presName="level3hierChild" presStyleCnt="0"/>
      <dgm:spPr/>
    </dgm:pt>
  </dgm:ptLst>
  <dgm:cxnLst>
    <dgm:cxn modelId="{E163BDC8-79A6-4318-9F04-25F63B024491}" type="presOf" srcId="{1B7267DB-A51E-497B-9C7A-A663053EAD27}" destId="{C58B4AA4-1DCE-4450-8456-D4AB78B9EE40}" srcOrd="0" destOrd="0" presId="urn:microsoft.com/office/officeart/2005/8/layout/hierarchy2"/>
    <dgm:cxn modelId="{B76D7F10-8295-4CF7-89C4-0E740DB72D8A}" type="presOf" srcId="{F2A682DA-E4BD-4C35-B60F-27AD0EBF60EF}" destId="{DF30ABD5-7EEB-42B1-A75F-59170F323A26}" srcOrd="0" destOrd="0" presId="urn:microsoft.com/office/officeart/2005/8/layout/hierarchy2"/>
    <dgm:cxn modelId="{DE25E5A7-22E6-407C-B2BD-E2193C038043}" type="presOf" srcId="{F2A682DA-E4BD-4C35-B60F-27AD0EBF60EF}" destId="{2A521876-A4A0-4158-B1C8-2C7667FD19F0}" srcOrd="1" destOrd="0" presId="urn:microsoft.com/office/officeart/2005/8/layout/hierarchy2"/>
    <dgm:cxn modelId="{7EE031B4-6B72-42D8-986F-C58BA886C4AA}" type="presOf" srcId="{E1ED8610-CCF2-4E4D-B3CB-7B708FB212A3}" destId="{C86C0139-3FC1-4AC9-B708-2BFEFB92AD20}" srcOrd="0" destOrd="0" presId="urn:microsoft.com/office/officeart/2005/8/layout/hierarchy2"/>
    <dgm:cxn modelId="{A3EBE71F-ABFA-48D4-9158-19F332A5473D}" srcId="{8C3A97F1-59E3-4E67-8290-ADC916A24CF5}" destId="{1B7267DB-A51E-497B-9C7A-A663053EAD27}" srcOrd="1" destOrd="0" parTransId="{F2A682DA-E4BD-4C35-B60F-27AD0EBF60EF}" sibTransId="{5875CDDB-7DBD-42F9-89BF-8ED5A393CC69}"/>
    <dgm:cxn modelId="{86D2FFD3-24DC-4960-B5E8-D7090271BBF8}" type="presOf" srcId="{8C3A97F1-59E3-4E67-8290-ADC916A24CF5}" destId="{1C3769CB-7078-46FC-9EDA-49E58D1ED10E}" srcOrd="0" destOrd="0" presId="urn:microsoft.com/office/officeart/2005/8/layout/hierarchy2"/>
    <dgm:cxn modelId="{1B81857E-13EF-4DEE-A5F0-8335332DE268}" srcId="{8C3A97F1-59E3-4E67-8290-ADC916A24CF5}" destId="{CD0E1739-693B-464F-8BD7-40B571A34486}" srcOrd="0" destOrd="0" parTransId="{7819E8E1-90D4-4C41-8B84-CE45D3DD8985}" sibTransId="{11058A4F-6BC5-49B3-9B1A-B8FEA3AF2B84}"/>
    <dgm:cxn modelId="{AEC59186-A8E2-4358-BBB2-A4B3BCFB1532}" type="presOf" srcId="{7819E8E1-90D4-4C41-8B84-CE45D3DD8985}" destId="{56E036F7-0E76-4E52-8C36-2BBC48D09E93}" srcOrd="0" destOrd="0" presId="urn:microsoft.com/office/officeart/2005/8/layout/hierarchy2"/>
    <dgm:cxn modelId="{54E231D9-2EA0-497C-A98C-D5F34C3F82BC}" type="presOf" srcId="{CD0E1739-693B-464F-8BD7-40B571A34486}" destId="{8A30418E-2DDA-41FC-BCB0-4EAF7083FC4F}" srcOrd="0" destOrd="0" presId="urn:microsoft.com/office/officeart/2005/8/layout/hierarchy2"/>
    <dgm:cxn modelId="{DD8C6A25-C74E-403F-B851-9144865D582A}" srcId="{E1ED8610-CCF2-4E4D-B3CB-7B708FB212A3}" destId="{8C3A97F1-59E3-4E67-8290-ADC916A24CF5}" srcOrd="0" destOrd="0" parTransId="{07A4AB5D-F4B3-4D0F-AE4B-674ADA2E92EF}" sibTransId="{C8FCEC58-9F97-434C-8441-38DEA25BA33F}"/>
    <dgm:cxn modelId="{7378FB67-DB9F-4997-A2C4-356416903B56}" type="presOf" srcId="{7819E8E1-90D4-4C41-8B84-CE45D3DD8985}" destId="{0CB3E015-6C5A-46CA-9942-DDF49C389A55}" srcOrd="1" destOrd="0" presId="urn:microsoft.com/office/officeart/2005/8/layout/hierarchy2"/>
    <dgm:cxn modelId="{3E1CB4AB-B980-49DB-BDAA-A2B24C04A575}" type="presParOf" srcId="{C86C0139-3FC1-4AC9-B708-2BFEFB92AD20}" destId="{3CF60BD1-2EC5-44E8-8250-805064B62DC0}" srcOrd="0" destOrd="0" presId="urn:microsoft.com/office/officeart/2005/8/layout/hierarchy2"/>
    <dgm:cxn modelId="{A4360E8E-BC1C-4858-AD6B-1C6F7BDD7805}" type="presParOf" srcId="{3CF60BD1-2EC5-44E8-8250-805064B62DC0}" destId="{1C3769CB-7078-46FC-9EDA-49E58D1ED10E}" srcOrd="0" destOrd="0" presId="urn:microsoft.com/office/officeart/2005/8/layout/hierarchy2"/>
    <dgm:cxn modelId="{9E1A5EE5-7875-4BC4-913C-BCFE3FD8B0E9}" type="presParOf" srcId="{3CF60BD1-2EC5-44E8-8250-805064B62DC0}" destId="{876AE30B-4FF8-4CBC-8A17-D2056C1C1149}" srcOrd="1" destOrd="0" presId="urn:microsoft.com/office/officeart/2005/8/layout/hierarchy2"/>
    <dgm:cxn modelId="{14F9428F-4EDF-4B3E-B01A-629319657A05}" type="presParOf" srcId="{876AE30B-4FF8-4CBC-8A17-D2056C1C1149}" destId="{56E036F7-0E76-4E52-8C36-2BBC48D09E93}" srcOrd="0" destOrd="0" presId="urn:microsoft.com/office/officeart/2005/8/layout/hierarchy2"/>
    <dgm:cxn modelId="{E64F12AD-F24C-4EEB-8D90-21986657D18E}" type="presParOf" srcId="{56E036F7-0E76-4E52-8C36-2BBC48D09E93}" destId="{0CB3E015-6C5A-46CA-9942-DDF49C389A55}" srcOrd="0" destOrd="0" presId="urn:microsoft.com/office/officeart/2005/8/layout/hierarchy2"/>
    <dgm:cxn modelId="{549F13E7-A548-4189-AB59-58E8CE61DB87}" type="presParOf" srcId="{876AE30B-4FF8-4CBC-8A17-D2056C1C1149}" destId="{1847D59E-7E92-4AA1-B53A-E68C6A309A45}" srcOrd="1" destOrd="0" presId="urn:microsoft.com/office/officeart/2005/8/layout/hierarchy2"/>
    <dgm:cxn modelId="{C896758D-4005-40A6-B37F-25D7C4D20ABD}" type="presParOf" srcId="{1847D59E-7E92-4AA1-B53A-E68C6A309A45}" destId="{8A30418E-2DDA-41FC-BCB0-4EAF7083FC4F}" srcOrd="0" destOrd="0" presId="urn:microsoft.com/office/officeart/2005/8/layout/hierarchy2"/>
    <dgm:cxn modelId="{ED577C62-7487-45E5-9678-03A0639FD8C8}" type="presParOf" srcId="{1847D59E-7E92-4AA1-B53A-E68C6A309A45}" destId="{39D9A6F6-2F82-49A6-8564-D244867447B7}" srcOrd="1" destOrd="0" presId="urn:microsoft.com/office/officeart/2005/8/layout/hierarchy2"/>
    <dgm:cxn modelId="{CFB9B869-7A86-4633-B6C7-925B692EB177}" type="presParOf" srcId="{876AE30B-4FF8-4CBC-8A17-D2056C1C1149}" destId="{DF30ABD5-7EEB-42B1-A75F-59170F323A26}" srcOrd="2" destOrd="0" presId="urn:microsoft.com/office/officeart/2005/8/layout/hierarchy2"/>
    <dgm:cxn modelId="{27F7C4A4-A7D1-4627-A372-9A8E57CBA515}" type="presParOf" srcId="{DF30ABD5-7EEB-42B1-A75F-59170F323A26}" destId="{2A521876-A4A0-4158-B1C8-2C7667FD19F0}" srcOrd="0" destOrd="0" presId="urn:microsoft.com/office/officeart/2005/8/layout/hierarchy2"/>
    <dgm:cxn modelId="{40F05B92-5643-4269-AD7B-10DD0E14E9DF}" type="presParOf" srcId="{876AE30B-4FF8-4CBC-8A17-D2056C1C1149}" destId="{DF2DBAC6-DE0A-48F3-A8DA-8279BD0EDB92}" srcOrd="3" destOrd="0" presId="urn:microsoft.com/office/officeart/2005/8/layout/hierarchy2"/>
    <dgm:cxn modelId="{89BA3F77-C85A-4DD8-8B6D-4EDA4BCFC48E}" type="presParOf" srcId="{DF2DBAC6-DE0A-48F3-A8DA-8279BD0EDB92}" destId="{C58B4AA4-1DCE-4450-8456-D4AB78B9EE40}" srcOrd="0" destOrd="0" presId="urn:microsoft.com/office/officeart/2005/8/layout/hierarchy2"/>
    <dgm:cxn modelId="{DBC1F409-F68B-4AFD-B97A-BA694D20B13F}" type="presParOf" srcId="{DF2DBAC6-DE0A-48F3-A8DA-8279BD0EDB92}" destId="{D55BB675-0AA3-4043-93F2-D72B2A95DB99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E5C580C3-12BC-4AC9-ACE3-D28D79C8A251}" type="doc">
      <dgm:prSet loTypeId="urn:microsoft.com/office/officeart/2005/8/layout/hierarchy3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BB417E8-7109-49D8-9512-2ABDCD5ADE4F}">
      <dgm:prSet phldrT="[Текст]" custT="1"/>
      <dgm:spPr/>
      <dgm:t>
        <a:bodyPr/>
        <a:lstStyle/>
        <a:p>
          <a:r>
            <a:rPr lang="ru-RU" sz="2800" dirty="0"/>
            <a:t>Средний (внешняя мотивация)</a:t>
          </a:r>
        </a:p>
      </dgm:t>
    </dgm:pt>
    <dgm:pt modelId="{0504B7AC-223C-4730-A82E-DFBF5566A1B8}" type="parTrans" cxnId="{2D116104-A95C-4565-A7EC-3BF6BB204BB6}">
      <dgm:prSet custT="1"/>
      <dgm:spPr/>
      <dgm:t>
        <a:bodyPr/>
        <a:lstStyle/>
        <a:p>
          <a:endParaRPr lang="ru-RU" sz="1800"/>
        </a:p>
      </dgm:t>
    </dgm:pt>
    <dgm:pt modelId="{407EC607-D836-4CB3-848F-1B116B65FA07}" type="sibTrans" cxnId="{2D116104-A95C-4565-A7EC-3BF6BB204BB6}">
      <dgm:prSet/>
      <dgm:spPr/>
      <dgm:t>
        <a:bodyPr/>
        <a:lstStyle/>
        <a:p>
          <a:endParaRPr lang="ru-RU" sz="1800"/>
        </a:p>
      </dgm:t>
    </dgm:pt>
    <dgm:pt modelId="{052B5917-5D28-44AF-8411-A72EA7071093}">
      <dgm:prSet phldrT="[Текст]" custT="1"/>
      <dgm:spPr/>
      <dgm:t>
        <a:bodyPr/>
        <a:lstStyle/>
        <a:p>
          <a:r>
            <a:rPr lang="ru-RU" sz="2400" dirty="0"/>
            <a:t>Дети, показавшие такой уровень мотивации, имеют положительное отношение к школе, но школа привлекает таких детей </a:t>
          </a:r>
          <a:r>
            <a:rPr lang="ru-RU" sz="2400" dirty="0" err="1"/>
            <a:t>внеучебной</a:t>
          </a:r>
          <a:r>
            <a:rPr lang="ru-RU" sz="2400" dirty="0"/>
            <a:t> деятельностью. Такие дети достаточно благополучно чувствуют себя в школе, однако чаще ходят в школу, чтобы общаться с друзьями, с учителем. Познавательные мотивы у таких детей сформированы в меньшей степени, и учебный процесс их мало привлекает. </a:t>
          </a:r>
        </a:p>
      </dgm:t>
    </dgm:pt>
    <dgm:pt modelId="{13245E77-A4A5-43A5-81FB-9C1194F7E8CD}" type="parTrans" cxnId="{7CF361D2-BD79-4332-A52E-E601A474AEFC}">
      <dgm:prSet custT="1"/>
      <dgm:spPr/>
      <dgm:t>
        <a:bodyPr/>
        <a:lstStyle/>
        <a:p>
          <a:endParaRPr lang="ru-RU" sz="1800"/>
        </a:p>
      </dgm:t>
    </dgm:pt>
    <dgm:pt modelId="{5DCDDF25-4E27-49C8-9D68-20D812EED91F}" type="sibTrans" cxnId="{7CF361D2-BD79-4332-A52E-E601A474AEFC}">
      <dgm:prSet/>
      <dgm:spPr/>
      <dgm:t>
        <a:bodyPr/>
        <a:lstStyle/>
        <a:p>
          <a:endParaRPr lang="ru-RU" sz="1800"/>
        </a:p>
      </dgm:t>
    </dgm:pt>
    <dgm:pt modelId="{FA9B9FC7-AE3F-4D74-9F2F-07DA07D06BE4}" type="pres">
      <dgm:prSet presAssocID="{E5C580C3-12BC-4AC9-ACE3-D28D79C8A251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202E535-D75E-493B-A306-00510884E366}" type="pres">
      <dgm:prSet presAssocID="{3BB417E8-7109-49D8-9512-2ABDCD5ADE4F}" presName="root" presStyleCnt="0"/>
      <dgm:spPr/>
    </dgm:pt>
    <dgm:pt modelId="{558A931F-7607-4C44-8A00-C0EF4ACB1CEB}" type="pres">
      <dgm:prSet presAssocID="{3BB417E8-7109-49D8-9512-2ABDCD5ADE4F}" presName="rootComposite" presStyleCnt="0"/>
      <dgm:spPr/>
    </dgm:pt>
    <dgm:pt modelId="{9D6AB1BC-5830-47AF-8FC2-45F086525749}" type="pres">
      <dgm:prSet presAssocID="{3BB417E8-7109-49D8-9512-2ABDCD5ADE4F}" presName="rootText" presStyleLbl="node1" presStyleIdx="0" presStyleCnt="1" custScaleY="48980" custLinFactNeighborX="3968" custLinFactNeighborY="18218"/>
      <dgm:spPr/>
      <dgm:t>
        <a:bodyPr/>
        <a:lstStyle/>
        <a:p>
          <a:endParaRPr lang="ru-RU"/>
        </a:p>
      </dgm:t>
    </dgm:pt>
    <dgm:pt modelId="{3F0BC35E-69A8-4918-ADE2-C0EF597BE522}" type="pres">
      <dgm:prSet presAssocID="{3BB417E8-7109-49D8-9512-2ABDCD5ADE4F}" presName="rootConnector" presStyleLbl="node1" presStyleIdx="0" presStyleCnt="1"/>
      <dgm:spPr/>
      <dgm:t>
        <a:bodyPr/>
        <a:lstStyle/>
        <a:p>
          <a:endParaRPr lang="ru-RU"/>
        </a:p>
      </dgm:t>
    </dgm:pt>
    <dgm:pt modelId="{C718F7AC-5889-4CA3-9EFF-381460B3D178}" type="pres">
      <dgm:prSet presAssocID="{3BB417E8-7109-49D8-9512-2ABDCD5ADE4F}" presName="childShape" presStyleCnt="0"/>
      <dgm:spPr/>
    </dgm:pt>
    <dgm:pt modelId="{0AB4EA1E-A2F0-4C85-81B6-89B7D0DE39CC}" type="pres">
      <dgm:prSet presAssocID="{13245E77-A4A5-43A5-81FB-9C1194F7E8CD}" presName="Name13" presStyleLbl="parChTrans1D2" presStyleIdx="0" presStyleCnt="1"/>
      <dgm:spPr/>
      <dgm:t>
        <a:bodyPr/>
        <a:lstStyle/>
        <a:p>
          <a:endParaRPr lang="ru-RU"/>
        </a:p>
      </dgm:t>
    </dgm:pt>
    <dgm:pt modelId="{8DB41277-D925-4DD9-86A7-64CD41931490}" type="pres">
      <dgm:prSet presAssocID="{052B5917-5D28-44AF-8411-A72EA7071093}" presName="childText" presStyleLbl="bgAcc1" presStyleIdx="0" presStyleCnt="1" custScaleX="138086" custScaleY="1402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D116104-A95C-4565-A7EC-3BF6BB204BB6}" srcId="{E5C580C3-12BC-4AC9-ACE3-D28D79C8A251}" destId="{3BB417E8-7109-49D8-9512-2ABDCD5ADE4F}" srcOrd="0" destOrd="0" parTransId="{0504B7AC-223C-4730-A82E-DFBF5566A1B8}" sibTransId="{407EC607-D836-4CB3-848F-1B116B65FA07}"/>
    <dgm:cxn modelId="{6CD3B26B-6337-4771-90C8-840F00EE1305}" type="presOf" srcId="{052B5917-5D28-44AF-8411-A72EA7071093}" destId="{8DB41277-D925-4DD9-86A7-64CD41931490}" srcOrd="0" destOrd="0" presId="urn:microsoft.com/office/officeart/2005/8/layout/hierarchy3"/>
    <dgm:cxn modelId="{7CF361D2-BD79-4332-A52E-E601A474AEFC}" srcId="{3BB417E8-7109-49D8-9512-2ABDCD5ADE4F}" destId="{052B5917-5D28-44AF-8411-A72EA7071093}" srcOrd="0" destOrd="0" parTransId="{13245E77-A4A5-43A5-81FB-9C1194F7E8CD}" sibTransId="{5DCDDF25-4E27-49C8-9D68-20D812EED91F}"/>
    <dgm:cxn modelId="{7557F41A-2188-48EF-92DE-B533982A3519}" type="presOf" srcId="{E5C580C3-12BC-4AC9-ACE3-D28D79C8A251}" destId="{FA9B9FC7-AE3F-4D74-9F2F-07DA07D06BE4}" srcOrd="0" destOrd="0" presId="urn:microsoft.com/office/officeart/2005/8/layout/hierarchy3"/>
    <dgm:cxn modelId="{EF6088F7-5ACC-4D1E-BBEB-0D9730F5A460}" type="presOf" srcId="{3BB417E8-7109-49D8-9512-2ABDCD5ADE4F}" destId="{9D6AB1BC-5830-47AF-8FC2-45F086525749}" srcOrd="0" destOrd="0" presId="urn:microsoft.com/office/officeart/2005/8/layout/hierarchy3"/>
    <dgm:cxn modelId="{9C0FF04E-A2FA-40FF-AD19-F123457B5D50}" type="presOf" srcId="{3BB417E8-7109-49D8-9512-2ABDCD5ADE4F}" destId="{3F0BC35E-69A8-4918-ADE2-C0EF597BE522}" srcOrd="1" destOrd="0" presId="urn:microsoft.com/office/officeart/2005/8/layout/hierarchy3"/>
    <dgm:cxn modelId="{1D453D00-EB67-4BDF-8893-322437678E28}" type="presOf" srcId="{13245E77-A4A5-43A5-81FB-9C1194F7E8CD}" destId="{0AB4EA1E-A2F0-4C85-81B6-89B7D0DE39CC}" srcOrd="0" destOrd="0" presId="urn:microsoft.com/office/officeart/2005/8/layout/hierarchy3"/>
    <dgm:cxn modelId="{2B68CA47-F8D7-4475-B342-9E07BBBCADD3}" type="presParOf" srcId="{FA9B9FC7-AE3F-4D74-9F2F-07DA07D06BE4}" destId="{4202E535-D75E-493B-A306-00510884E366}" srcOrd="0" destOrd="0" presId="urn:microsoft.com/office/officeart/2005/8/layout/hierarchy3"/>
    <dgm:cxn modelId="{6D960B3E-6C09-4907-9E2B-B5006B04E53A}" type="presParOf" srcId="{4202E535-D75E-493B-A306-00510884E366}" destId="{558A931F-7607-4C44-8A00-C0EF4ACB1CEB}" srcOrd="0" destOrd="0" presId="urn:microsoft.com/office/officeart/2005/8/layout/hierarchy3"/>
    <dgm:cxn modelId="{281F6F81-FC05-45F9-8AAA-441F8B438DC7}" type="presParOf" srcId="{558A931F-7607-4C44-8A00-C0EF4ACB1CEB}" destId="{9D6AB1BC-5830-47AF-8FC2-45F086525749}" srcOrd="0" destOrd="0" presId="urn:microsoft.com/office/officeart/2005/8/layout/hierarchy3"/>
    <dgm:cxn modelId="{47E6E06D-0BCC-4578-AD22-E005B22366FF}" type="presParOf" srcId="{558A931F-7607-4C44-8A00-C0EF4ACB1CEB}" destId="{3F0BC35E-69A8-4918-ADE2-C0EF597BE522}" srcOrd="1" destOrd="0" presId="urn:microsoft.com/office/officeart/2005/8/layout/hierarchy3"/>
    <dgm:cxn modelId="{3B9B958B-0F84-417B-8973-7F572281492E}" type="presParOf" srcId="{4202E535-D75E-493B-A306-00510884E366}" destId="{C718F7AC-5889-4CA3-9EFF-381460B3D178}" srcOrd="1" destOrd="0" presId="urn:microsoft.com/office/officeart/2005/8/layout/hierarchy3"/>
    <dgm:cxn modelId="{978B924F-84D1-4655-A435-9D30E7E7144D}" type="presParOf" srcId="{C718F7AC-5889-4CA3-9EFF-381460B3D178}" destId="{0AB4EA1E-A2F0-4C85-81B6-89B7D0DE39CC}" srcOrd="0" destOrd="0" presId="urn:microsoft.com/office/officeart/2005/8/layout/hierarchy3"/>
    <dgm:cxn modelId="{4FFB8ED7-B7FA-4732-BD80-4F966CAC6C23}" type="presParOf" srcId="{C718F7AC-5889-4CA3-9EFF-381460B3D178}" destId="{8DB41277-D925-4DD9-86A7-64CD41931490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E5C580C3-12BC-4AC9-ACE3-D28D79C8A251}" type="doc">
      <dgm:prSet loTypeId="urn:microsoft.com/office/officeart/2005/8/layout/hierarchy3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3D6C58C-6156-49C0-AACF-5241D769A7DA}">
      <dgm:prSet phldrT="[Текст]" custT="1"/>
      <dgm:spPr/>
      <dgm:t>
        <a:bodyPr/>
        <a:lstStyle/>
        <a:p>
          <a:r>
            <a:rPr lang="ru-RU" sz="3200" dirty="0"/>
            <a:t>Низкий</a:t>
          </a:r>
        </a:p>
      </dgm:t>
    </dgm:pt>
    <dgm:pt modelId="{C7A42CA1-7DB0-442E-95F1-5B2859F74740}" type="parTrans" cxnId="{2973ECB4-551A-48AC-AC81-127BB1AC616A}">
      <dgm:prSet custT="1"/>
      <dgm:spPr/>
      <dgm:t>
        <a:bodyPr/>
        <a:lstStyle/>
        <a:p>
          <a:endParaRPr lang="ru-RU" sz="3200"/>
        </a:p>
      </dgm:t>
    </dgm:pt>
    <dgm:pt modelId="{3199347F-1D89-4EB3-8721-228CC4579F68}" type="sibTrans" cxnId="{2973ECB4-551A-48AC-AC81-127BB1AC616A}">
      <dgm:prSet/>
      <dgm:spPr/>
      <dgm:t>
        <a:bodyPr/>
        <a:lstStyle/>
        <a:p>
          <a:endParaRPr lang="ru-RU" sz="3200"/>
        </a:p>
      </dgm:t>
    </dgm:pt>
    <dgm:pt modelId="{D709208C-C81B-4460-9799-D64F81763BEE}">
      <dgm:prSet phldrT="[Текст]" custT="1"/>
      <dgm:spPr/>
      <dgm:t>
        <a:bodyPr/>
        <a:lstStyle/>
        <a:p>
          <a:r>
            <a:rPr lang="ru-RU" sz="2800" dirty="0"/>
            <a:t>Дети  относится к школе отрицательно или безразлично, посещают школу неохотно. На уроках часто занимаются посторонними делами, отвлекаются, нарушают дисциплину, а как следствие фрагментарно усваивают учебный материал.</a:t>
          </a:r>
        </a:p>
      </dgm:t>
    </dgm:pt>
    <dgm:pt modelId="{A967F60A-333C-4AB9-AE1C-09D0B17E76B8}" type="parTrans" cxnId="{4939CA62-9D03-44F3-819D-03B541BEFC0C}">
      <dgm:prSet custT="1"/>
      <dgm:spPr/>
      <dgm:t>
        <a:bodyPr/>
        <a:lstStyle/>
        <a:p>
          <a:endParaRPr lang="ru-RU" sz="3200"/>
        </a:p>
      </dgm:t>
    </dgm:pt>
    <dgm:pt modelId="{F1AC38AB-13F7-4326-96BB-6D75792F27A6}" type="sibTrans" cxnId="{4939CA62-9D03-44F3-819D-03B541BEFC0C}">
      <dgm:prSet/>
      <dgm:spPr/>
      <dgm:t>
        <a:bodyPr/>
        <a:lstStyle/>
        <a:p>
          <a:endParaRPr lang="ru-RU" sz="3200"/>
        </a:p>
      </dgm:t>
    </dgm:pt>
    <dgm:pt modelId="{53CE190B-E53C-494B-9388-F72E2D830D0C}" type="pres">
      <dgm:prSet presAssocID="{E5C580C3-12BC-4AC9-ACE3-D28D79C8A251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BD7B0F0-2B5F-403A-BCC2-165066C90C66}" type="pres">
      <dgm:prSet presAssocID="{13D6C58C-6156-49C0-AACF-5241D769A7DA}" presName="root" presStyleCnt="0"/>
      <dgm:spPr/>
    </dgm:pt>
    <dgm:pt modelId="{B02E94DC-86BE-4476-8618-6D9E08AC7ED9}" type="pres">
      <dgm:prSet presAssocID="{13D6C58C-6156-49C0-AACF-5241D769A7DA}" presName="rootComposite" presStyleCnt="0"/>
      <dgm:spPr/>
    </dgm:pt>
    <dgm:pt modelId="{30547582-94AF-4BDF-A9CE-065160BEF6C1}" type="pres">
      <dgm:prSet presAssocID="{13D6C58C-6156-49C0-AACF-5241D769A7DA}" presName="rootText" presStyleLbl="node1" presStyleIdx="0" presStyleCnt="1" custScaleX="48325" custScaleY="34636" custLinFactNeighborX="113" custLinFactNeighborY="-41"/>
      <dgm:spPr/>
      <dgm:t>
        <a:bodyPr/>
        <a:lstStyle/>
        <a:p>
          <a:endParaRPr lang="ru-RU"/>
        </a:p>
      </dgm:t>
    </dgm:pt>
    <dgm:pt modelId="{19F8865A-E9AF-4C8D-A644-3CF1268E410C}" type="pres">
      <dgm:prSet presAssocID="{13D6C58C-6156-49C0-AACF-5241D769A7DA}" presName="rootConnector" presStyleLbl="node1" presStyleIdx="0" presStyleCnt="1"/>
      <dgm:spPr/>
      <dgm:t>
        <a:bodyPr/>
        <a:lstStyle/>
        <a:p>
          <a:endParaRPr lang="ru-RU"/>
        </a:p>
      </dgm:t>
    </dgm:pt>
    <dgm:pt modelId="{0F914DBB-6888-434A-A684-E3317F97669D}" type="pres">
      <dgm:prSet presAssocID="{13D6C58C-6156-49C0-AACF-5241D769A7DA}" presName="childShape" presStyleCnt="0"/>
      <dgm:spPr/>
    </dgm:pt>
    <dgm:pt modelId="{78328DBF-D4AC-4982-8FCA-85395A04DAF5}" type="pres">
      <dgm:prSet presAssocID="{A967F60A-333C-4AB9-AE1C-09D0B17E76B8}" presName="Name13" presStyleLbl="parChTrans1D2" presStyleIdx="0" presStyleCnt="1"/>
      <dgm:spPr/>
      <dgm:t>
        <a:bodyPr/>
        <a:lstStyle/>
        <a:p>
          <a:endParaRPr lang="ru-RU"/>
        </a:p>
      </dgm:t>
    </dgm:pt>
    <dgm:pt modelId="{0024B0E4-9B33-4866-AFD4-9A88B408D24A}" type="pres">
      <dgm:prSet presAssocID="{D709208C-C81B-4460-9799-D64F81763BEE}" presName="childText" presStyleLbl="bgAcc1" presStyleIdx="0" presStyleCnt="1" custScaleY="87150" custLinFactNeighborX="-1240" custLinFactNeighborY="-74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939CA62-9D03-44F3-819D-03B541BEFC0C}" srcId="{13D6C58C-6156-49C0-AACF-5241D769A7DA}" destId="{D709208C-C81B-4460-9799-D64F81763BEE}" srcOrd="0" destOrd="0" parTransId="{A967F60A-333C-4AB9-AE1C-09D0B17E76B8}" sibTransId="{F1AC38AB-13F7-4326-96BB-6D75792F27A6}"/>
    <dgm:cxn modelId="{E45DF4A7-0F40-489C-B4E7-0ECD447B4AF0}" type="presOf" srcId="{D709208C-C81B-4460-9799-D64F81763BEE}" destId="{0024B0E4-9B33-4866-AFD4-9A88B408D24A}" srcOrd="0" destOrd="0" presId="urn:microsoft.com/office/officeart/2005/8/layout/hierarchy3"/>
    <dgm:cxn modelId="{80B83A43-7FCD-424E-9C8D-29E8E0547024}" type="presOf" srcId="{13D6C58C-6156-49C0-AACF-5241D769A7DA}" destId="{19F8865A-E9AF-4C8D-A644-3CF1268E410C}" srcOrd="1" destOrd="0" presId="urn:microsoft.com/office/officeart/2005/8/layout/hierarchy3"/>
    <dgm:cxn modelId="{2DD90780-7562-4B1D-BBB4-7E2B58FDC182}" type="presOf" srcId="{E5C580C3-12BC-4AC9-ACE3-D28D79C8A251}" destId="{53CE190B-E53C-494B-9388-F72E2D830D0C}" srcOrd="0" destOrd="0" presId="urn:microsoft.com/office/officeart/2005/8/layout/hierarchy3"/>
    <dgm:cxn modelId="{FA4A21C9-59B5-4B32-A4A4-499926EEFAF0}" type="presOf" srcId="{13D6C58C-6156-49C0-AACF-5241D769A7DA}" destId="{30547582-94AF-4BDF-A9CE-065160BEF6C1}" srcOrd="0" destOrd="0" presId="urn:microsoft.com/office/officeart/2005/8/layout/hierarchy3"/>
    <dgm:cxn modelId="{67EAFB63-FB03-46F0-BBD8-BE57CBCD6618}" type="presOf" srcId="{A967F60A-333C-4AB9-AE1C-09D0B17E76B8}" destId="{78328DBF-D4AC-4982-8FCA-85395A04DAF5}" srcOrd="0" destOrd="0" presId="urn:microsoft.com/office/officeart/2005/8/layout/hierarchy3"/>
    <dgm:cxn modelId="{2973ECB4-551A-48AC-AC81-127BB1AC616A}" srcId="{E5C580C3-12BC-4AC9-ACE3-D28D79C8A251}" destId="{13D6C58C-6156-49C0-AACF-5241D769A7DA}" srcOrd="0" destOrd="0" parTransId="{C7A42CA1-7DB0-442E-95F1-5B2859F74740}" sibTransId="{3199347F-1D89-4EB3-8721-228CC4579F68}"/>
    <dgm:cxn modelId="{E36DD44E-2DFA-4A48-B667-0E14A9D2BFB9}" type="presParOf" srcId="{53CE190B-E53C-494B-9388-F72E2D830D0C}" destId="{1BD7B0F0-2B5F-403A-BCC2-165066C90C66}" srcOrd="0" destOrd="0" presId="urn:microsoft.com/office/officeart/2005/8/layout/hierarchy3"/>
    <dgm:cxn modelId="{F6F08452-B9E2-4201-9004-C5A0D2A99FE0}" type="presParOf" srcId="{1BD7B0F0-2B5F-403A-BCC2-165066C90C66}" destId="{B02E94DC-86BE-4476-8618-6D9E08AC7ED9}" srcOrd="0" destOrd="0" presId="urn:microsoft.com/office/officeart/2005/8/layout/hierarchy3"/>
    <dgm:cxn modelId="{EDB46DF5-9935-476A-8C9C-414EAFCE79A8}" type="presParOf" srcId="{B02E94DC-86BE-4476-8618-6D9E08AC7ED9}" destId="{30547582-94AF-4BDF-A9CE-065160BEF6C1}" srcOrd="0" destOrd="0" presId="urn:microsoft.com/office/officeart/2005/8/layout/hierarchy3"/>
    <dgm:cxn modelId="{9D660BF5-936A-4A5A-BD33-FEC7FF96DF47}" type="presParOf" srcId="{B02E94DC-86BE-4476-8618-6D9E08AC7ED9}" destId="{19F8865A-E9AF-4C8D-A644-3CF1268E410C}" srcOrd="1" destOrd="0" presId="urn:microsoft.com/office/officeart/2005/8/layout/hierarchy3"/>
    <dgm:cxn modelId="{B4B19F71-D6F6-4A99-9C16-6B7D713BF286}" type="presParOf" srcId="{1BD7B0F0-2B5F-403A-BCC2-165066C90C66}" destId="{0F914DBB-6888-434A-A684-E3317F97669D}" srcOrd="1" destOrd="0" presId="urn:microsoft.com/office/officeart/2005/8/layout/hierarchy3"/>
    <dgm:cxn modelId="{3BCA75D4-F9E7-4EE3-9E15-F12696EFF006}" type="presParOf" srcId="{0F914DBB-6888-434A-A684-E3317F97669D}" destId="{78328DBF-D4AC-4982-8FCA-85395A04DAF5}" srcOrd="0" destOrd="0" presId="urn:microsoft.com/office/officeart/2005/8/layout/hierarchy3"/>
    <dgm:cxn modelId="{A91736D3-0B00-4433-A789-88B838F65373}" type="presParOf" srcId="{0F914DBB-6888-434A-A684-E3317F97669D}" destId="{0024B0E4-9B33-4866-AFD4-9A88B408D24A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E5C580C3-12BC-4AC9-ACE3-D28D79C8A251}" type="doc">
      <dgm:prSet loTypeId="urn:microsoft.com/office/officeart/2005/8/layout/hierarchy3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3D6C58C-6156-49C0-AACF-5241D769A7DA}">
      <dgm:prSet phldrT="[Текст]" custT="1"/>
      <dgm:spPr/>
      <dgm:t>
        <a:bodyPr/>
        <a:lstStyle/>
        <a:p>
          <a:r>
            <a:rPr lang="ru-RU" sz="3200"/>
            <a:t>Негативный  </a:t>
          </a:r>
          <a:endParaRPr lang="ru-RU" sz="3200" dirty="0"/>
        </a:p>
      </dgm:t>
    </dgm:pt>
    <dgm:pt modelId="{C7A42CA1-7DB0-442E-95F1-5B2859F74740}" type="parTrans" cxnId="{2973ECB4-551A-48AC-AC81-127BB1AC616A}">
      <dgm:prSet custT="1"/>
      <dgm:spPr/>
      <dgm:t>
        <a:bodyPr/>
        <a:lstStyle/>
        <a:p>
          <a:endParaRPr lang="ru-RU" sz="3200"/>
        </a:p>
      </dgm:t>
    </dgm:pt>
    <dgm:pt modelId="{3199347F-1D89-4EB3-8721-228CC4579F68}" type="sibTrans" cxnId="{2973ECB4-551A-48AC-AC81-127BB1AC616A}">
      <dgm:prSet/>
      <dgm:spPr/>
      <dgm:t>
        <a:bodyPr/>
        <a:lstStyle/>
        <a:p>
          <a:endParaRPr lang="ru-RU" sz="3200"/>
        </a:p>
      </dgm:t>
    </dgm:pt>
    <dgm:pt modelId="{83E7F2F8-1DE0-4B9F-9DB3-B57B8EA4537F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dirty="0"/>
            <a:t>Такие дети испытывают серьезные трудности в обучении: они не справляются с учебной деятельностью, испытывают проблемы в общении с одноклассниками, во взаимоотношениях с учителем. Школа нередко воспринимается ими как враждебная среда, пребывание в которой для них невыносимо.</a:t>
          </a:r>
        </a:p>
      </dgm:t>
    </dgm:pt>
    <dgm:pt modelId="{BBADD23D-A5F6-4D97-9889-CC3F2C947668}" type="parTrans" cxnId="{DDA5826F-30EE-46B6-B882-CACE15A71DFC}">
      <dgm:prSet custT="1"/>
      <dgm:spPr/>
      <dgm:t>
        <a:bodyPr/>
        <a:lstStyle/>
        <a:p>
          <a:endParaRPr lang="ru-RU" sz="3200"/>
        </a:p>
      </dgm:t>
    </dgm:pt>
    <dgm:pt modelId="{C438343F-113C-4856-B7C2-CD5FFD0EAA2A}" type="sibTrans" cxnId="{DDA5826F-30EE-46B6-B882-CACE15A71DFC}">
      <dgm:prSet/>
      <dgm:spPr/>
      <dgm:t>
        <a:bodyPr/>
        <a:lstStyle/>
        <a:p>
          <a:endParaRPr lang="ru-RU" sz="3200"/>
        </a:p>
      </dgm:t>
    </dgm:pt>
    <dgm:pt modelId="{0F0B063E-2854-4DFB-9FD5-43490E55A802}" type="pres">
      <dgm:prSet presAssocID="{E5C580C3-12BC-4AC9-ACE3-D28D79C8A251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48C2B60-6FAA-4C92-AFB4-FEE4D2A586F4}" type="pres">
      <dgm:prSet presAssocID="{13D6C58C-6156-49C0-AACF-5241D769A7DA}" presName="root" presStyleCnt="0"/>
      <dgm:spPr/>
    </dgm:pt>
    <dgm:pt modelId="{E446468A-0D70-47FF-BBF2-D96E73222ACF}" type="pres">
      <dgm:prSet presAssocID="{13D6C58C-6156-49C0-AACF-5241D769A7DA}" presName="rootComposite" presStyleCnt="0"/>
      <dgm:spPr/>
    </dgm:pt>
    <dgm:pt modelId="{EE51BD4E-49C1-4A4E-B1BE-21AF0A9CD92E}" type="pres">
      <dgm:prSet presAssocID="{13D6C58C-6156-49C0-AACF-5241D769A7DA}" presName="rootText" presStyleLbl="node1" presStyleIdx="0" presStyleCnt="1" custScaleY="39363" custLinFactNeighborX="3456" custLinFactNeighborY="12703"/>
      <dgm:spPr/>
      <dgm:t>
        <a:bodyPr/>
        <a:lstStyle/>
        <a:p>
          <a:endParaRPr lang="ru-RU"/>
        </a:p>
      </dgm:t>
    </dgm:pt>
    <dgm:pt modelId="{28230A9E-6276-43E2-B8FE-9A88D7D4F664}" type="pres">
      <dgm:prSet presAssocID="{13D6C58C-6156-49C0-AACF-5241D769A7DA}" presName="rootConnector" presStyleLbl="node1" presStyleIdx="0" presStyleCnt="1"/>
      <dgm:spPr/>
      <dgm:t>
        <a:bodyPr/>
        <a:lstStyle/>
        <a:p>
          <a:endParaRPr lang="ru-RU"/>
        </a:p>
      </dgm:t>
    </dgm:pt>
    <dgm:pt modelId="{93A612B8-0449-4D8A-BEB6-9D22641DC6CF}" type="pres">
      <dgm:prSet presAssocID="{13D6C58C-6156-49C0-AACF-5241D769A7DA}" presName="childShape" presStyleCnt="0"/>
      <dgm:spPr/>
    </dgm:pt>
    <dgm:pt modelId="{37714D24-4217-4352-AAD1-BF4E1430E89B}" type="pres">
      <dgm:prSet presAssocID="{BBADD23D-A5F6-4D97-9889-CC3F2C947668}" presName="Name13" presStyleLbl="parChTrans1D2" presStyleIdx="0" presStyleCnt="1"/>
      <dgm:spPr/>
      <dgm:t>
        <a:bodyPr/>
        <a:lstStyle/>
        <a:p>
          <a:endParaRPr lang="ru-RU"/>
        </a:p>
      </dgm:t>
    </dgm:pt>
    <dgm:pt modelId="{162B4202-4C28-4FC4-919D-26221B9A89C5}" type="pres">
      <dgm:prSet presAssocID="{83E7F2F8-1DE0-4B9F-9DB3-B57B8EA4537F}" presName="childText" presStyleLbl="bgAcc1" presStyleIdx="0" presStyleCnt="1" custScaleX="160214" custScaleY="1738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DA5826F-30EE-46B6-B882-CACE15A71DFC}" srcId="{13D6C58C-6156-49C0-AACF-5241D769A7DA}" destId="{83E7F2F8-1DE0-4B9F-9DB3-B57B8EA4537F}" srcOrd="0" destOrd="0" parTransId="{BBADD23D-A5F6-4D97-9889-CC3F2C947668}" sibTransId="{C438343F-113C-4856-B7C2-CD5FFD0EAA2A}"/>
    <dgm:cxn modelId="{D5B4910A-D188-40F4-B72B-823586EF381F}" type="presOf" srcId="{BBADD23D-A5F6-4D97-9889-CC3F2C947668}" destId="{37714D24-4217-4352-AAD1-BF4E1430E89B}" srcOrd="0" destOrd="0" presId="urn:microsoft.com/office/officeart/2005/8/layout/hierarchy3"/>
    <dgm:cxn modelId="{4721E9D2-0207-4FA1-8A9A-F0F90AA98429}" type="presOf" srcId="{E5C580C3-12BC-4AC9-ACE3-D28D79C8A251}" destId="{0F0B063E-2854-4DFB-9FD5-43490E55A802}" srcOrd="0" destOrd="0" presId="urn:microsoft.com/office/officeart/2005/8/layout/hierarchy3"/>
    <dgm:cxn modelId="{3EF173AA-8549-4443-AC61-561769043F2F}" type="presOf" srcId="{83E7F2F8-1DE0-4B9F-9DB3-B57B8EA4537F}" destId="{162B4202-4C28-4FC4-919D-26221B9A89C5}" srcOrd="0" destOrd="0" presId="urn:microsoft.com/office/officeart/2005/8/layout/hierarchy3"/>
    <dgm:cxn modelId="{8ECD6130-5D67-4A17-9C71-50B68825CCA4}" type="presOf" srcId="{13D6C58C-6156-49C0-AACF-5241D769A7DA}" destId="{28230A9E-6276-43E2-B8FE-9A88D7D4F664}" srcOrd="1" destOrd="0" presId="urn:microsoft.com/office/officeart/2005/8/layout/hierarchy3"/>
    <dgm:cxn modelId="{B08C0DE4-E3CF-47E9-BC96-CFCA8DF22108}" type="presOf" srcId="{13D6C58C-6156-49C0-AACF-5241D769A7DA}" destId="{EE51BD4E-49C1-4A4E-B1BE-21AF0A9CD92E}" srcOrd="0" destOrd="0" presId="urn:microsoft.com/office/officeart/2005/8/layout/hierarchy3"/>
    <dgm:cxn modelId="{2973ECB4-551A-48AC-AC81-127BB1AC616A}" srcId="{E5C580C3-12BC-4AC9-ACE3-D28D79C8A251}" destId="{13D6C58C-6156-49C0-AACF-5241D769A7DA}" srcOrd="0" destOrd="0" parTransId="{C7A42CA1-7DB0-442E-95F1-5B2859F74740}" sibTransId="{3199347F-1D89-4EB3-8721-228CC4579F68}"/>
    <dgm:cxn modelId="{716E0CFB-C581-437E-8ED8-AE46451B48E5}" type="presParOf" srcId="{0F0B063E-2854-4DFB-9FD5-43490E55A802}" destId="{448C2B60-6FAA-4C92-AFB4-FEE4D2A586F4}" srcOrd="0" destOrd="0" presId="urn:microsoft.com/office/officeart/2005/8/layout/hierarchy3"/>
    <dgm:cxn modelId="{C59420F7-2F93-4BA4-9D9D-964C03330CF2}" type="presParOf" srcId="{448C2B60-6FAA-4C92-AFB4-FEE4D2A586F4}" destId="{E446468A-0D70-47FF-BBF2-D96E73222ACF}" srcOrd="0" destOrd="0" presId="urn:microsoft.com/office/officeart/2005/8/layout/hierarchy3"/>
    <dgm:cxn modelId="{10072D79-0BC1-4AF3-962F-CA325F79FF08}" type="presParOf" srcId="{E446468A-0D70-47FF-BBF2-D96E73222ACF}" destId="{EE51BD4E-49C1-4A4E-B1BE-21AF0A9CD92E}" srcOrd="0" destOrd="0" presId="urn:microsoft.com/office/officeart/2005/8/layout/hierarchy3"/>
    <dgm:cxn modelId="{399FBB59-F711-4749-82E8-3DEA7D513EFF}" type="presParOf" srcId="{E446468A-0D70-47FF-BBF2-D96E73222ACF}" destId="{28230A9E-6276-43E2-B8FE-9A88D7D4F664}" srcOrd="1" destOrd="0" presId="urn:microsoft.com/office/officeart/2005/8/layout/hierarchy3"/>
    <dgm:cxn modelId="{21B54E31-0F09-49F7-B01B-692AFCC13C13}" type="presParOf" srcId="{448C2B60-6FAA-4C92-AFB4-FEE4D2A586F4}" destId="{93A612B8-0449-4D8A-BEB6-9D22641DC6CF}" srcOrd="1" destOrd="0" presId="urn:microsoft.com/office/officeart/2005/8/layout/hierarchy3"/>
    <dgm:cxn modelId="{02617F03-6FC1-47C3-8A70-F290CBE52D7D}" type="presParOf" srcId="{93A612B8-0449-4D8A-BEB6-9D22641DC6CF}" destId="{37714D24-4217-4352-AAD1-BF4E1430E89B}" srcOrd="0" destOrd="0" presId="urn:microsoft.com/office/officeart/2005/8/layout/hierarchy3"/>
    <dgm:cxn modelId="{5348C456-03BE-4A7A-B0D2-220D99A59740}" type="presParOf" srcId="{93A612B8-0449-4D8A-BEB6-9D22641DC6CF}" destId="{162B4202-4C28-4FC4-919D-26221B9A89C5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C502C469-0208-4B7C-ABDA-94EDC941E14E}" type="doc">
      <dgm:prSet loTypeId="urn:microsoft.com/office/officeart/2005/8/layout/hierarchy3" loCatId="list" qsTypeId="urn:microsoft.com/office/officeart/2005/8/quickstyle/3d1" qsCatId="3D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BEF3B601-90CC-465E-B3AD-715D9F3EDE2C}">
      <dgm:prSet phldrT="[Текст]"/>
      <dgm:spPr/>
      <dgm:t>
        <a:bodyPr/>
        <a:lstStyle/>
        <a:p>
          <a:r>
            <a:rPr lang="ru-RU" dirty="0"/>
            <a:t>Типы отношений школьника к учебе</a:t>
          </a:r>
        </a:p>
      </dgm:t>
    </dgm:pt>
    <dgm:pt modelId="{3D3D4D81-03B1-4E29-9EB8-FFFEBA4EE588}" type="parTrans" cxnId="{9A451D5E-BAE5-45EA-8574-C4F7B9D4D051}">
      <dgm:prSet/>
      <dgm:spPr/>
      <dgm:t>
        <a:bodyPr/>
        <a:lstStyle/>
        <a:p>
          <a:endParaRPr lang="ru-RU"/>
        </a:p>
      </dgm:t>
    </dgm:pt>
    <dgm:pt modelId="{7FCF2F78-32E4-444D-A5B7-FA7D69364B1B}" type="sibTrans" cxnId="{9A451D5E-BAE5-45EA-8574-C4F7B9D4D051}">
      <dgm:prSet/>
      <dgm:spPr/>
      <dgm:t>
        <a:bodyPr/>
        <a:lstStyle/>
        <a:p>
          <a:endParaRPr lang="ru-RU"/>
        </a:p>
      </dgm:t>
    </dgm:pt>
    <dgm:pt modelId="{C83C383E-70E9-4C45-9718-F87A4A712380}">
      <dgm:prSet phldrT="[Текст]"/>
      <dgm:spPr/>
      <dgm:t>
        <a:bodyPr/>
        <a:lstStyle/>
        <a:p>
          <a:r>
            <a:rPr lang="ru-RU" dirty="0"/>
            <a:t>Позитивно-творческое</a:t>
          </a:r>
        </a:p>
      </dgm:t>
    </dgm:pt>
    <dgm:pt modelId="{5E0A3B86-94CB-4F40-9F1A-69684306BD74}" type="parTrans" cxnId="{7AF38D22-39DA-4AF4-BEF2-6B3A120E4330}">
      <dgm:prSet/>
      <dgm:spPr/>
      <dgm:t>
        <a:bodyPr/>
        <a:lstStyle/>
        <a:p>
          <a:endParaRPr lang="ru-RU"/>
        </a:p>
      </dgm:t>
    </dgm:pt>
    <dgm:pt modelId="{1CFC05D4-13C6-43D6-A722-01A7503EA336}" type="sibTrans" cxnId="{7AF38D22-39DA-4AF4-BEF2-6B3A120E4330}">
      <dgm:prSet/>
      <dgm:spPr/>
      <dgm:t>
        <a:bodyPr/>
        <a:lstStyle/>
        <a:p>
          <a:endParaRPr lang="ru-RU"/>
        </a:p>
      </dgm:t>
    </dgm:pt>
    <dgm:pt modelId="{FBBF43D2-EF6F-438B-8F43-7E679533CA83}">
      <dgm:prSet phldrT="[Текст]"/>
      <dgm:spPr/>
      <dgm:t>
        <a:bodyPr/>
        <a:lstStyle/>
        <a:p>
          <a:r>
            <a:rPr lang="ru-RU" dirty="0"/>
            <a:t>Позитивно-ситуативное</a:t>
          </a:r>
        </a:p>
      </dgm:t>
    </dgm:pt>
    <dgm:pt modelId="{6C2194E6-5C62-435D-B912-7C10EA891EC1}" type="parTrans" cxnId="{10F29A54-8BC6-4210-8FBC-DA67D5E870AE}">
      <dgm:prSet/>
      <dgm:spPr/>
      <dgm:t>
        <a:bodyPr/>
        <a:lstStyle/>
        <a:p>
          <a:endParaRPr lang="ru-RU"/>
        </a:p>
      </dgm:t>
    </dgm:pt>
    <dgm:pt modelId="{B8AF7FDE-5F2D-415C-8BE2-4C9F693186F7}" type="sibTrans" cxnId="{10F29A54-8BC6-4210-8FBC-DA67D5E870AE}">
      <dgm:prSet/>
      <dgm:spPr/>
      <dgm:t>
        <a:bodyPr/>
        <a:lstStyle/>
        <a:p>
          <a:endParaRPr lang="ru-RU"/>
        </a:p>
      </dgm:t>
    </dgm:pt>
    <dgm:pt modelId="{1B9554B4-71EE-4116-AA10-4CC085A33DDD}">
      <dgm:prSet phldrT="[Текст]"/>
      <dgm:spPr/>
      <dgm:t>
        <a:bodyPr/>
        <a:lstStyle/>
        <a:p>
          <a:r>
            <a:rPr lang="ru-RU" dirty="0"/>
            <a:t>Негативное </a:t>
          </a:r>
        </a:p>
      </dgm:t>
    </dgm:pt>
    <dgm:pt modelId="{74C5214D-91C7-47FD-9A89-6779FDDE2B8A}" type="parTrans" cxnId="{A49B052A-9F5F-4F23-8844-693423B5341C}">
      <dgm:prSet/>
      <dgm:spPr/>
      <dgm:t>
        <a:bodyPr/>
        <a:lstStyle/>
        <a:p>
          <a:endParaRPr lang="ru-RU"/>
        </a:p>
      </dgm:t>
    </dgm:pt>
    <dgm:pt modelId="{FF904A7B-65C9-40F9-8B03-C2B73119BBBB}" type="sibTrans" cxnId="{A49B052A-9F5F-4F23-8844-693423B5341C}">
      <dgm:prSet/>
      <dgm:spPr/>
      <dgm:t>
        <a:bodyPr/>
        <a:lstStyle/>
        <a:p>
          <a:endParaRPr lang="ru-RU"/>
        </a:p>
      </dgm:t>
    </dgm:pt>
    <dgm:pt modelId="{7F42DE98-6103-451A-89BF-7B8B0A07F0CE}">
      <dgm:prSet phldrT="[Текст]"/>
      <dgm:spPr/>
      <dgm:t>
        <a:bodyPr/>
        <a:lstStyle/>
        <a:p>
          <a:r>
            <a:rPr lang="ru-RU" dirty="0"/>
            <a:t>Индифферентное </a:t>
          </a:r>
        </a:p>
      </dgm:t>
    </dgm:pt>
    <dgm:pt modelId="{FBEB2E10-528C-4BAF-B0A8-9D615A5E254F}" type="parTrans" cxnId="{7FEFD1CD-1D71-4310-8A1B-1AAE2AA5F826}">
      <dgm:prSet/>
      <dgm:spPr/>
      <dgm:t>
        <a:bodyPr/>
        <a:lstStyle/>
        <a:p>
          <a:endParaRPr lang="ru-RU"/>
        </a:p>
      </dgm:t>
    </dgm:pt>
    <dgm:pt modelId="{DE930A5A-5B54-4115-B943-F633D1CD533F}" type="sibTrans" cxnId="{7FEFD1CD-1D71-4310-8A1B-1AAE2AA5F826}">
      <dgm:prSet/>
      <dgm:spPr/>
      <dgm:t>
        <a:bodyPr/>
        <a:lstStyle/>
        <a:p>
          <a:endParaRPr lang="ru-RU"/>
        </a:p>
      </dgm:t>
    </dgm:pt>
    <dgm:pt modelId="{1D153447-6B8E-4448-B786-D100799D5CB8}" type="pres">
      <dgm:prSet presAssocID="{C502C469-0208-4B7C-ABDA-94EDC941E14E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9414A450-774B-4FB9-8B86-F3027F51E0C7}" type="pres">
      <dgm:prSet presAssocID="{BEF3B601-90CC-465E-B3AD-715D9F3EDE2C}" presName="root" presStyleCnt="0"/>
      <dgm:spPr/>
    </dgm:pt>
    <dgm:pt modelId="{92E70778-A471-49D8-93D5-20ABFB1C5148}" type="pres">
      <dgm:prSet presAssocID="{BEF3B601-90CC-465E-B3AD-715D9F3EDE2C}" presName="rootComposite" presStyleCnt="0"/>
      <dgm:spPr/>
    </dgm:pt>
    <dgm:pt modelId="{A04F1800-52AD-4864-B589-C9D17C88B8B4}" type="pres">
      <dgm:prSet presAssocID="{BEF3B601-90CC-465E-B3AD-715D9F3EDE2C}" presName="rootText" presStyleLbl="node1" presStyleIdx="0" presStyleCnt="1" custScaleX="483118" custScaleY="178517"/>
      <dgm:spPr/>
      <dgm:t>
        <a:bodyPr/>
        <a:lstStyle/>
        <a:p>
          <a:endParaRPr lang="ru-RU"/>
        </a:p>
      </dgm:t>
    </dgm:pt>
    <dgm:pt modelId="{10C67852-EAF5-49CC-9382-C0E880F7C070}" type="pres">
      <dgm:prSet presAssocID="{BEF3B601-90CC-465E-B3AD-715D9F3EDE2C}" presName="rootConnector" presStyleLbl="node1" presStyleIdx="0" presStyleCnt="1"/>
      <dgm:spPr/>
      <dgm:t>
        <a:bodyPr/>
        <a:lstStyle/>
        <a:p>
          <a:endParaRPr lang="ru-RU"/>
        </a:p>
      </dgm:t>
    </dgm:pt>
    <dgm:pt modelId="{C913CF02-5327-473E-AB9B-564EE2833BA2}" type="pres">
      <dgm:prSet presAssocID="{BEF3B601-90CC-465E-B3AD-715D9F3EDE2C}" presName="childShape" presStyleCnt="0"/>
      <dgm:spPr/>
    </dgm:pt>
    <dgm:pt modelId="{352C7895-14D9-49A2-AA6E-27954E2D3738}" type="pres">
      <dgm:prSet presAssocID="{5E0A3B86-94CB-4F40-9F1A-69684306BD74}" presName="Name13" presStyleLbl="parChTrans1D2" presStyleIdx="0" presStyleCnt="4"/>
      <dgm:spPr/>
      <dgm:t>
        <a:bodyPr/>
        <a:lstStyle/>
        <a:p>
          <a:endParaRPr lang="ru-RU"/>
        </a:p>
      </dgm:t>
    </dgm:pt>
    <dgm:pt modelId="{D7EB5077-846B-4BC0-9D0A-95DE68D65409}" type="pres">
      <dgm:prSet presAssocID="{C83C383E-70E9-4C45-9718-F87A4A712380}" presName="childText" presStyleLbl="bgAcc1" presStyleIdx="0" presStyleCnt="4" custScaleX="5626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A63202-F1F7-4DF8-B49C-49B1301B49A0}" type="pres">
      <dgm:prSet presAssocID="{6C2194E6-5C62-435D-B912-7C10EA891EC1}" presName="Name13" presStyleLbl="parChTrans1D2" presStyleIdx="1" presStyleCnt="4"/>
      <dgm:spPr/>
      <dgm:t>
        <a:bodyPr/>
        <a:lstStyle/>
        <a:p>
          <a:endParaRPr lang="ru-RU"/>
        </a:p>
      </dgm:t>
    </dgm:pt>
    <dgm:pt modelId="{EE34A80B-45E9-4292-A31C-1CD88E6DB635}" type="pres">
      <dgm:prSet presAssocID="{FBBF43D2-EF6F-438B-8F43-7E679533CA83}" presName="childText" presStyleLbl="bgAcc1" presStyleIdx="1" presStyleCnt="4" custScaleX="5626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B7AF7E-8923-46F3-932C-CC6C6E07DC67}" type="pres">
      <dgm:prSet presAssocID="{FBEB2E10-528C-4BAF-B0A8-9D615A5E254F}" presName="Name13" presStyleLbl="parChTrans1D2" presStyleIdx="2" presStyleCnt="4"/>
      <dgm:spPr/>
      <dgm:t>
        <a:bodyPr/>
        <a:lstStyle/>
        <a:p>
          <a:endParaRPr lang="ru-RU"/>
        </a:p>
      </dgm:t>
    </dgm:pt>
    <dgm:pt modelId="{BD247385-397D-4B41-A27B-5BF68B7AD632}" type="pres">
      <dgm:prSet presAssocID="{7F42DE98-6103-451A-89BF-7B8B0A07F0CE}" presName="childText" presStyleLbl="bgAcc1" presStyleIdx="2" presStyleCnt="4" custScaleX="5626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CD986D-68CF-44CD-8B18-96F16004A53F}" type="pres">
      <dgm:prSet presAssocID="{74C5214D-91C7-47FD-9A89-6779FDDE2B8A}" presName="Name13" presStyleLbl="parChTrans1D2" presStyleIdx="3" presStyleCnt="4"/>
      <dgm:spPr/>
      <dgm:t>
        <a:bodyPr/>
        <a:lstStyle/>
        <a:p>
          <a:endParaRPr lang="ru-RU"/>
        </a:p>
      </dgm:t>
    </dgm:pt>
    <dgm:pt modelId="{138CA100-AB81-457E-8FC6-B1B13E1A9EE7}" type="pres">
      <dgm:prSet presAssocID="{1B9554B4-71EE-4116-AA10-4CC085A33DDD}" presName="childText" presStyleLbl="bgAcc1" presStyleIdx="3" presStyleCnt="4" custScaleX="5626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AF38D22-39DA-4AF4-BEF2-6B3A120E4330}" srcId="{BEF3B601-90CC-465E-B3AD-715D9F3EDE2C}" destId="{C83C383E-70E9-4C45-9718-F87A4A712380}" srcOrd="0" destOrd="0" parTransId="{5E0A3B86-94CB-4F40-9F1A-69684306BD74}" sibTransId="{1CFC05D4-13C6-43D6-A722-01A7503EA336}"/>
    <dgm:cxn modelId="{B173E2FD-5B75-4DC1-B499-CF254D26238D}" type="presOf" srcId="{FBBF43D2-EF6F-438B-8F43-7E679533CA83}" destId="{EE34A80B-45E9-4292-A31C-1CD88E6DB635}" srcOrd="0" destOrd="0" presId="urn:microsoft.com/office/officeart/2005/8/layout/hierarchy3"/>
    <dgm:cxn modelId="{DCD34D30-17CE-45D4-9390-AB656296C8FC}" type="presOf" srcId="{74C5214D-91C7-47FD-9A89-6779FDDE2B8A}" destId="{BFCD986D-68CF-44CD-8B18-96F16004A53F}" srcOrd="0" destOrd="0" presId="urn:microsoft.com/office/officeart/2005/8/layout/hierarchy3"/>
    <dgm:cxn modelId="{6FEB7394-3338-493A-8ADE-B7FE7FEA3649}" type="presOf" srcId="{BEF3B601-90CC-465E-B3AD-715D9F3EDE2C}" destId="{A04F1800-52AD-4864-B589-C9D17C88B8B4}" srcOrd="0" destOrd="0" presId="urn:microsoft.com/office/officeart/2005/8/layout/hierarchy3"/>
    <dgm:cxn modelId="{10F29A54-8BC6-4210-8FBC-DA67D5E870AE}" srcId="{BEF3B601-90CC-465E-B3AD-715D9F3EDE2C}" destId="{FBBF43D2-EF6F-438B-8F43-7E679533CA83}" srcOrd="1" destOrd="0" parTransId="{6C2194E6-5C62-435D-B912-7C10EA891EC1}" sibTransId="{B8AF7FDE-5F2D-415C-8BE2-4C9F693186F7}"/>
    <dgm:cxn modelId="{984A86AA-7544-4410-836A-BA8A25DDBCCB}" type="presOf" srcId="{5E0A3B86-94CB-4F40-9F1A-69684306BD74}" destId="{352C7895-14D9-49A2-AA6E-27954E2D3738}" srcOrd="0" destOrd="0" presId="urn:microsoft.com/office/officeart/2005/8/layout/hierarchy3"/>
    <dgm:cxn modelId="{43C47763-4A1B-4530-8D3B-0398E8D846C2}" type="presOf" srcId="{FBEB2E10-528C-4BAF-B0A8-9D615A5E254F}" destId="{EAB7AF7E-8923-46F3-932C-CC6C6E07DC67}" srcOrd="0" destOrd="0" presId="urn:microsoft.com/office/officeart/2005/8/layout/hierarchy3"/>
    <dgm:cxn modelId="{2B1A998D-23BA-402C-B0A0-4D4C60ADC1CB}" type="presOf" srcId="{7F42DE98-6103-451A-89BF-7B8B0A07F0CE}" destId="{BD247385-397D-4B41-A27B-5BF68B7AD632}" srcOrd="0" destOrd="0" presId="urn:microsoft.com/office/officeart/2005/8/layout/hierarchy3"/>
    <dgm:cxn modelId="{844E4CBF-C670-469F-8C60-A17DD4CBB3EA}" type="presOf" srcId="{C83C383E-70E9-4C45-9718-F87A4A712380}" destId="{D7EB5077-846B-4BC0-9D0A-95DE68D65409}" srcOrd="0" destOrd="0" presId="urn:microsoft.com/office/officeart/2005/8/layout/hierarchy3"/>
    <dgm:cxn modelId="{9A451D5E-BAE5-45EA-8574-C4F7B9D4D051}" srcId="{C502C469-0208-4B7C-ABDA-94EDC941E14E}" destId="{BEF3B601-90CC-465E-B3AD-715D9F3EDE2C}" srcOrd="0" destOrd="0" parTransId="{3D3D4D81-03B1-4E29-9EB8-FFFEBA4EE588}" sibTransId="{7FCF2F78-32E4-444D-A5B7-FA7D69364B1B}"/>
    <dgm:cxn modelId="{A49B052A-9F5F-4F23-8844-693423B5341C}" srcId="{BEF3B601-90CC-465E-B3AD-715D9F3EDE2C}" destId="{1B9554B4-71EE-4116-AA10-4CC085A33DDD}" srcOrd="3" destOrd="0" parTransId="{74C5214D-91C7-47FD-9A89-6779FDDE2B8A}" sibTransId="{FF904A7B-65C9-40F9-8B03-C2B73119BBBB}"/>
    <dgm:cxn modelId="{7FEFD1CD-1D71-4310-8A1B-1AAE2AA5F826}" srcId="{BEF3B601-90CC-465E-B3AD-715D9F3EDE2C}" destId="{7F42DE98-6103-451A-89BF-7B8B0A07F0CE}" srcOrd="2" destOrd="0" parTransId="{FBEB2E10-528C-4BAF-B0A8-9D615A5E254F}" sibTransId="{DE930A5A-5B54-4115-B943-F633D1CD533F}"/>
    <dgm:cxn modelId="{695A340D-16EF-4BBC-87C8-C790CB3D8E79}" type="presOf" srcId="{1B9554B4-71EE-4116-AA10-4CC085A33DDD}" destId="{138CA100-AB81-457E-8FC6-B1B13E1A9EE7}" srcOrd="0" destOrd="0" presId="urn:microsoft.com/office/officeart/2005/8/layout/hierarchy3"/>
    <dgm:cxn modelId="{311AD86A-DA49-4F71-82A8-2E28114EBC0B}" type="presOf" srcId="{6C2194E6-5C62-435D-B912-7C10EA891EC1}" destId="{12A63202-F1F7-4DF8-B49C-49B1301B49A0}" srcOrd="0" destOrd="0" presId="urn:microsoft.com/office/officeart/2005/8/layout/hierarchy3"/>
    <dgm:cxn modelId="{47B01EAB-8A86-4FB0-99F8-837E4DFC0995}" type="presOf" srcId="{C502C469-0208-4B7C-ABDA-94EDC941E14E}" destId="{1D153447-6B8E-4448-B786-D100799D5CB8}" srcOrd="0" destOrd="0" presId="urn:microsoft.com/office/officeart/2005/8/layout/hierarchy3"/>
    <dgm:cxn modelId="{16653C91-49ED-4829-9BDE-3B95C8BB1D3D}" type="presOf" srcId="{BEF3B601-90CC-465E-B3AD-715D9F3EDE2C}" destId="{10C67852-EAF5-49CC-9382-C0E880F7C070}" srcOrd="1" destOrd="0" presId="urn:microsoft.com/office/officeart/2005/8/layout/hierarchy3"/>
    <dgm:cxn modelId="{3B4BD178-E752-4220-B060-B7C4CE87D672}" type="presParOf" srcId="{1D153447-6B8E-4448-B786-D100799D5CB8}" destId="{9414A450-774B-4FB9-8B86-F3027F51E0C7}" srcOrd="0" destOrd="0" presId="urn:microsoft.com/office/officeart/2005/8/layout/hierarchy3"/>
    <dgm:cxn modelId="{342CA670-E97E-4B16-A15F-2874D0AD1337}" type="presParOf" srcId="{9414A450-774B-4FB9-8B86-F3027F51E0C7}" destId="{92E70778-A471-49D8-93D5-20ABFB1C5148}" srcOrd="0" destOrd="0" presId="urn:microsoft.com/office/officeart/2005/8/layout/hierarchy3"/>
    <dgm:cxn modelId="{960A4393-2575-4799-AC9E-407EB6823222}" type="presParOf" srcId="{92E70778-A471-49D8-93D5-20ABFB1C5148}" destId="{A04F1800-52AD-4864-B589-C9D17C88B8B4}" srcOrd="0" destOrd="0" presId="urn:microsoft.com/office/officeart/2005/8/layout/hierarchy3"/>
    <dgm:cxn modelId="{FB4B0207-6F16-49F3-818C-16DD227911FD}" type="presParOf" srcId="{92E70778-A471-49D8-93D5-20ABFB1C5148}" destId="{10C67852-EAF5-49CC-9382-C0E880F7C070}" srcOrd="1" destOrd="0" presId="urn:microsoft.com/office/officeart/2005/8/layout/hierarchy3"/>
    <dgm:cxn modelId="{FECF9930-6C0F-43B4-995B-DC2B2ED4CCC3}" type="presParOf" srcId="{9414A450-774B-4FB9-8B86-F3027F51E0C7}" destId="{C913CF02-5327-473E-AB9B-564EE2833BA2}" srcOrd="1" destOrd="0" presId="urn:microsoft.com/office/officeart/2005/8/layout/hierarchy3"/>
    <dgm:cxn modelId="{96558958-97D8-485E-858B-006E6295784D}" type="presParOf" srcId="{C913CF02-5327-473E-AB9B-564EE2833BA2}" destId="{352C7895-14D9-49A2-AA6E-27954E2D3738}" srcOrd="0" destOrd="0" presId="urn:microsoft.com/office/officeart/2005/8/layout/hierarchy3"/>
    <dgm:cxn modelId="{187620CC-0ECA-47F0-8A6C-4CF9D7D39057}" type="presParOf" srcId="{C913CF02-5327-473E-AB9B-564EE2833BA2}" destId="{D7EB5077-846B-4BC0-9D0A-95DE68D65409}" srcOrd="1" destOrd="0" presId="urn:microsoft.com/office/officeart/2005/8/layout/hierarchy3"/>
    <dgm:cxn modelId="{CAFD8C39-FC4A-4680-AB46-A66C558BA1E7}" type="presParOf" srcId="{C913CF02-5327-473E-AB9B-564EE2833BA2}" destId="{12A63202-F1F7-4DF8-B49C-49B1301B49A0}" srcOrd="2" destOrd="0" presId="urn:microsoft.com/office/officeart/2005/8/layout/hierarchy3"/>
    <dgm:cxn modelId="{29108557-20A5-4F21-9690-3D21F0BD8ED2}" type="presParOf" srcId="{C913CF02-5327-473E-AB9B-564EE2833BA2}" destId="{EE34A80B-45E9-4292-A31C-1CD88E6DB635}" srcOrd="3" destOrd="0" presId="urn:microsoft.com/office/officeart/2005/8/layout/hierarchy3"/>
    <dgm:cxn modelId="{7E472E3A-2264-4E38-9734-AB4F4D3CD8FE}" type="presParOf" srcId="{C913CF02-5327-473E-AB9B-564EE2833BA2}" destId="{EAB7AF7E-8923-46F3-932C-CC6C6E07DC67}" srcOrd="4" destOrd="0" presId="urn:microsoft.com/office/officeart/2005/8/layout/hierarchy3"/>
    <dgm:cxn modelId="{8F478CEB-D49B-4F13-AF8D-8D0149047FA1}" type="presParOf" srcId="{C913CF02-5327-473E-AB9B-564EE2833BA2}" destId="{BD247385-397D-4B41-A27B-5BF68B7AD632}" srcOrd="5" destOrd="0" presId="urn:microsoft.com/office/officeart/2005/8/layout/hierarchy3"/>
    <dgm:cxn modelId="{9F803AB6-71AD-4F67-8EEC-B14E52F335F1}" type="presParOf" srcId="{C913CF02-5327-473E-AB9B-564EE2833BA2}" destId="{BFCD986D-68CF-44CD-8B18-96F16004A53F}" srcOrd="6" destOrd="0" presId="urn:microsoft.com/office/officeart/2005/8/layout/hierarchy3"/>
    <dgm:cxn modelId="{BFF83799-0B2E-4817-A607-0E72074D23AE}" type="presParOf" srcId="{C913CF02-5327-473E-AB9B-564EE2833BA2}" destId="{138CA100-AB81-457E-8FC6-B1B13E1A9EE7}" srcOrd="7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56A9654B-7B9B-43AF-BF77-0EB73CC4CFDF}" type="doc">
      <dgm:prSet loTypeId="urn:microsoft.com/office/officeart/2005/8/layout/process1" loCatId="process" qsTypeId="urn:microsoft.com/office/officeart/2005/8/quickstyle/3d3" qsCatId="3D" csTypeId="urn:microsoft.com/office/officeart/2005/8/colors/accent3_5" csCatId="accent3" phldr="1"/>
      <dgm:spPr/>
      <dgm:t>
        <a:bodyPr/>
        <a:lstStyle/>
        <a:p>
          <a:endParaRPr lang="ru-RU"/>
        </a:p>
      </dgm:t>
    </dgm:pt>
    <dgm:pt modelId="{81935087-95C9-4AE1-B140-5C29E3C19693}">
      <dgm:prSet phldrT="[Текст]"/>
      <dgm:spPr/>
      <dgm:t>
        <a:bodyPr/>
        <a:lstStyle/>
        <a:p>
          <a:r>
            <a:rPr lang="ru-RU" b="1"/>
            <a:t>Позитивно-творческое отношение к учебе</a:t>
          </a:r>
          <a:endParaRPr lang="ru-RU" b="1" dirty="0"/>
        </a:p>
      </dgm:t>
    </dgm:pt>
    <dgm:pt modelId="{CFBA4D9F-D352-4C20-A04F-259B78C73BA6}" type="parTrans" cxnId="{026A84B8-9B64-4E9E-882F-0741850AAABA}">
      <dgm:prSet/>
      <dgm:spPr/>
      <dgm:t>
        <a:bodyPr/>
        <a:lstStyle/>
        <a:p>
          <a:endParaRPr lang="ru-RU" b="1">
            <a:solidFill>
              <a:schemeClr val="bg1"/>
            </a:solidFill>
          </a:endParaRPr>
        </a:p>
      </dgm:t>
    </dgm:pt>
    <dgm:pt modelId="{2AE44705-EF2E-46A7-AD7C-4FD6BD7215DC}" type="sibTrans" cxnId="{026A84B8-9B64-4E9E-882F-0741850AAABA}">
      <dgm:prSet/>
      <dgm:spPr/>
      <dgm:t>
        <a:bodyPr/>
        <a:lstStyle/>
        <a:p>
          <a:endParaRPr lang="ru-RU" b="1">
            <a:solidFill>
              <a:schemeClr val="bg1"/>
            </a:solidFill>
          </a:endParaRPr>
        </a:p>
      </dgm:t>
    </dgm:pt>
    <dgm:pt modelId="{ECC71D68-8BE3-468B-96D7-70B31034AC5A}">
      <dgm:prSet phldrT="[Текст]"/>
      <dgm:spPr/>
      <dgm:t>
        <a:bodyPr/>
        <a:lstStyle/>
        <a:p>
          <a:pPr marL="1588" indent="0">
            <a:tabLst/>
          </a:pPr>
          <a:r>
            <a:rPr lang="ru-RU" b="1"/>
            <a:t>Подросток умеет ставить цели и их реализовывать. Школьник любознателен, понимает значимость учебы, применяет нестандартные способы решения учебных задач, используя творчество; имеет высокие результаты в учебе.</a:t>
          </a:r>
          <a:endParaRPr lang="ru-RU" b="1" dirty="0"/>
        </a:p>
      </dgm:t>
    </dgm:pt>
    <dgm:pt modelId="{74027D03-F59D-41D1-ACEC-92F0694D8BAD}" type="parTrans" cxnId="{2BC6545D-DC40-4A45-9AE0-2A1F4A3E4D89}">
      <dgm:prSet/>
      <dgm:spPr/>
      <dgm:t>
        <a:bodyPr/>
        <a:lstStyle/>
        <a:p>
          <a:endParaRPr lang="ru-RU" b="1">
            <a:solidFill>
              <a:schemeClr val="bg1"/>
            </a:solidFill>
          </a:endParaRPr>
        </a:p>
      </dgm:t>
    </dgm:pt>
    <dgm:pt modelId="{8FF41329-3FAC-4E44-A0C9-70A9316D237A}" type="sibTrans" cxnId="{2BC6545D-DC40-4A45-9AE0-2A1F4A3E4D89}">
      <dgm:prSet/>
      <dgm:spPr/>
      <dgm:t>
        <a:bodyPr/>
        <a:lstStyle/>
        <a:p>
          <a:endParaRPr lang="ru-RU" b="1">
            <a:solidFill>
              <a:schemeClr val="bg1"/>
            </a:solidFill>
          </a:endParaRPr>
        </a:p>
      </dgm:t>
    </dgm:pt>
    <dgm:pt modelId="{294090ED-E696-43D7-BECB-42791D1DF898}" type="pres">
      <dgm:prSet presAssocID="{56A9654B-7B9B-43AF-BF77-0EB73CC4CFD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2F415CB-49CD-4E8F-9F6F-6A36BDF25213}" type="pres">
      <dgm:prSet presAssocID="{81935087-95C9-4AE1-B140-5C29E3C19693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74F4E0-E12F-4A24-8640-DA9D8895A613}" type="pres">
      <dgm:prSet presAssocID="{2AE44705-EF2E-46A7-AD7C-4FD6BD7215DC}" presName="sibTrans" presStyleLbl="sibTrans2D1" presStyleIdx="0" presStyleCnt="1"/>
      <dgm:spPr/>
      <dgm:t>
        <a:bodyPr/>
        <a:lstStyle/>
        <a:p>
          <a:endParaRPr lang="ru-RU"/>
        </a:p>
      </dgm:t>
    </dgm:pt>
    <dgm:pt modelId="{7982DDFD-118F-47DC-98D9-C57D60C17ABF}" type="pres">
      <dgm:prSet presAssocID="{2AE44705-EF2E-46A7-AD7C-4FD6BD7215DC}" presName="connectorText" presStyleLbl="sibTrans2D1" presStyleIdx="0" presStyleCnt="1"/>
      <dgm:spPr/>
      <dgm:t>
        <a:bodyPr/>
        <a:lstStyle/>
        <a:p>
          <a:endParaRPr lang="ru-RU"/>
        </a:p>
      </dgm:t>
    </dgm:pt>
    <dgm:pt modelId="{9DD7FD59-08FE-463E-8C3D-B72BD6BA1128}" type="pres">
      <dgm:prSet presAssocID="{ECC71D68-8BE3-468B-96D7-70B31034AC5A}" presName="node" presStyleLbl="node1" presStyleIdx="1" presStyleCnt="2" custScaleY="2811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BC6545D-DC40-4A45-9AE0-2A1F4A3E4D89}" srcId="{56A9654B-7B9B-43AF-BF77-0EB73CC4CFDF}" destId="{ECC71D68-8BE3-468B-96D7-70B31034AC5A}" srcOrd="1" destOrd="0" parTransId="{74027D03-F59D-41D1-ACEC-92F0694D8BAD}" sibTransId="{8FF41329-3FAC-4E44-A0C9-70A9316D237A}"/>
    <dgm:cxn modelId="{9E96B8E3-732F-49EE-9CD2-EC90C5CB5A95}" type="presOf" srcId="{2AE44705-EF2E-46A7-AD7C-4FD6BD7215DC}" destId="{7982DDFD-118F-47DC-98D9-C57D60C17ABF}" srcOrd="1" destOrd="0" presId="urn:microsoft.com/office/officeart/2005/8/layout/process1"/>
    <dgm:cxn modelId="{026A84B8-9B64-4E9E-882F-0741850AAABA}" srcId="{56A9654B-7B9B-43AF-BF77-0EB73CC4CFDF}" destId="{81935087-95C9-4AE1-B140-5C29E3C19693}" srcOrd="0" destOrd="0" parTransId="{CFBA4D9F-D352-4C20-A04F-259B78C73BA6}" sibTransId="{2AE44705-EF2E-46A7-AD7C-4FD6BD7215DC}"/>
    <dgm:cxn modelId="{2345E679-F0C0-42FF-8976-043702FA2B2A}" type="presOf" srcId="{81935087-95C9-4AE1-B140-5C29E3C19693}" destId="{22F415CB-49CD-4E8F-9F6F-6A36BDF25213}" srcOrd="0" destOrd="0" presId="urn:microsoft.com/office/officeart/2005/8/layout/process1"/>
    <dgm:cxn modelId="{1BAE9801-CC5C-43E5-BD95-7436A2D9A71F}" type="presOf" srcId="{2AE44705-EF2E-46A7-AD7C-4FD6BD7215DC}" destId="{6974F4E0-E12F-4A24-8640-DA9D8895A613}" srcOrd="0" destOrd="0" presId="urn:microsoft.com/office/officeart/2005/8/layout/process1"/>
    <dgm:cxn modelId="{DFBC6D44-0166-4FD4-8709-BB4BD997187A}" type="presOf" srcId="{ECC71D68-8BE3-468B-96D7-70B31034AC5A}" destId="{9DD7FD59-08FE-463E-8C3D-B72BD6BA1128}" srcOrd="0" destOrd="0" presId="urn:microsoft.com/office/officeart/2005/8/layout/process1"/>
    <dgm:cxn modelId="{1421BB5F-09C3-410B-B561-7ADC5858DDA5}" type="presOf" srcId="{56A9654B-7B9B-43AF-BF77-0EB73CC4CFDF}" destId="{294090ED-E696-43D7-BECB-42791D1DF898}" srcOrd="0" destOrd="0" presId="urn:microsoft.com/office/officeart/2005/8/layout/process1"/>
    <dgm:cxn modelId="{4C625B6E-1DCB-450A-ADE7-5E3597187AA6}" type="presParOf" srcId="{294090ED-E696-43D7-BECB-42791D1DF898}" destId="{22F415CB-49CD-4E8F-9F6F-6A36BDF25213}" srcOrd="0" destOrd="0" presId="urn:microsoft.com/office/officeart/2005/8/layout/process1"/>
    <dgm:cxn modelId="{7C402CCB-6D46-4206-9D67-AE0807695385}" type="presParOf" srcId="{294090ED-E696-43D7-BECB-42791D1DF898}" destId="{6974F4E0-E12F-4A24-8640-DA9D8895A613}" srcOrd="1" destOrd="0" presId="urn:microsoft.com/office/officeart/2005/8/layout/process1"/>
    <dgm:cxn modelId="{A560A211-9BF4-4AE0-A8FB-510DA9680124}" type="presParOf" srcId="{6974F4E0-E12F-4A24-8640-DA9D8895A613}" destId="{7982DDFD-118F-47DC-98D9-C57D60C17ABF}" srcOrd="0" destOrd="0" presId="urn:microsoft.com/office/officeart/2005/8/layout/process1"/>
    <dgm:cxn modelId="{B6771989-B435-40E1-8F0C-293A03004B96}" type="presParOf" srcId="{294090ED-E696-43D7-BECB-42791D1DF898}" destId="{9DD7FD59-08FE-463E-8C3D-B72BD6BA1128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F4FB5D19-2232-4DD4-932C-3979B6784E94}" type="doc">
      <dgm:prSet loTypeId="urn:microsoft.com/office/officeart/2005/8/layout/radial5" loCatId="relationship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6ABDA577-65DB-431C-826E-870BD91F27E4}">
      <dgm:prSet phldrT="[Текст]"/>
      <dgm:spPr/>
      <dgm:t>
        <a:bodyPr/>
        <a:lstStyle/>
        <a:p>
          <a:r>
            <a:rPr lang="ru-RU" dirty="0"/>
            <a:t>Позитивно-ситуативное</a:t>
          </a:r>
        </a:p>
      </dgm:t>
    </dgm:pt>
    <dgm:pt modelId="{23E3CB81-7EC8-4677-9BC6-30E238BCFD1A}" type="parTrans" cxnId="{B9DDB73A-013F-4DAB-BD5C-CB4D8551B4A8}">
      <dgm:prSet/>
      <dgm:spPr/>
      <dgm:t>
        <a:bodyPr/>
        <a:lstStyle/>
        <a:p>
          <a:endParaRPr lang="ru-RU"/>
        </a:p>
      </dgm:t>
    </dgm:pt>
    <dgm:pt modelId="{7B7E918E-5B79-43B6-BB69-5CB0CFFEF1DA}" type="sibTrans" cxnId="{B9DDB73A-013F-4DAB-BD5C-CB4D8551B4A8}">
      <dgm:prSet/>
      <dgm:spPr/>
      <dgm:t>
        <a:bodyPr/>
        <a:lstStyle/>
        <a:p>
          <a:endParaRPr lang="ru-RU"/>
        </a:p>
      </dgm:t>
    </dgm:pt>
    <dgm:pt modelId="{673F1026-BA34-430A-A2E1-F8C3B2A278CC}">
      <dgm:prSet phldrT="[Текст]"/>
      <dgm:spPr/>
      <dgm:t>
        <a:bodyPr/>
        <a:lstStyle/>
        <a:p>
          <a:r>
            <a:rPr lang="ru-RU" dirty="0"/>
            <a:t>Наблюдается устойчивая мотивация, но в зависимости от ситуации учебно-познавательные и эмоциональные мотивы могут изменяться. </a:t>
          </a:r>
        </a:p>
        <a:p>
          <a:r>
            <a:rPr lang="ru-RU" dirty="0"/>
            <a:t>Результаты учебы несколько нестабильны</a:t>
          </a:r>
        </a:p>
      </dgm:t>
    </dgm:pt>
    <dgm:pt modelId="{821B7A7C-F355-41A7-8EDD-C7FE5CF3D534}" type="sibTrans" cxnId="{2AA95AE0-64C1-4A91-84CD-9C0BEF190433}">
      <dgm:prSet/>
      <dgm:spPr/>
      <dgm:t>
        <a:bodyPr/>
        <a:lstStyle/>
        <a:p>
          <a:endParaRPr lang="ru-RU"/>
        </a:p>
      </dgm:t>
    </dgm:pt>
    <dgm:pt modelId="{89029317-409D-42BD-BE54-776BDC0F610A}" type="parTrans" cxnId="{2AA95AE0-64C1-4A91-84CD-9C0BEF190433}">
      <dgm:prSet/>
      <dgm:spPr/>
      <dgm:t>
        <a:bodyPr/>
        <a:lstStyle/>
        <a:p>
          <a:endParaRPr lang="ru-RU"/>
        </a:p>
      </dgm:t>
    </dgm:pt>
    <dgm:pt modelId="{28E605EA-1238-4D40-82D4-5F53C3FD8861}">
      <dgm:prSet/>
      <dgm:spPr/>
      <dgm:t>
        <a:bodyPr/>
        <a:lstStyle/>
        <a:p>
          <a:endParaRPr lang="ru-RU"/>
        </a:p>
      </dgm:t>
    </dgm:pt>
    <dgm:pt modelId="{192F8338-3891-4E8A-9A21-49E3E831499E}" type="parTrans" cxnId="{B32F2B64-88E1-49CB-ADB7-25B924F0D26B}">
      <dgm:prSet/>
      <dgm:spPr/>
      <dgm:t>
        <a:bodyPr/>
        <a:lstStyle/>
        <a:p>
          <a:endParaRPr lang="ru-RU"/>
        </a:p>
      </dgm:t>
    </dgm:pt>
    <dgm:pt modelId="{8C1A4948-073A-478E-812F-472E4A15E134}" type="sibTrans" cxnId="{B32F2B64-88E1-49CB-ADB7-25B924F0D26B}">
      <dgm:prSet/>
      <dgm:spPr/>
      <dgm:t>
        <a:bodyPr/>
        <a:lstStyle/>
        <a:p>
          <a:endParaRPr lang="ru-RU"/>
        </a:p>
      </dgm:t>
    </dgm:pt>
    <dgm:pt modelId="{60390507-171B-4B48-B853-31B16C37A352}" type="pres">
      <dgm:prSet presAssocID="{F4FB5D19-2232-4DD4-932C-3979B6784E94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D6AEF8B-9C20-49C5-AADA-4EF18A044A99}" type="pres">
      <dgm:prSet presAssocID="{6ABDA577-65DB-431C-826E-870BD91F27E4}" presName="centerShape" presStyleLbl="node0" presStyleIdx="0" presStyleCnt="1" custScaleX="215173" custLinFactNeighborX="-21118" custLinFactNeighborY="-53689"/>
      <dgm:spPr/>
      <dgm:t>
        <a:bodyPr/>
        <a:lstStyle/>
        <a:p>
          <a:endParaRPr lang="ru-RU"/>
        </a:p>
      </dgm:t>
    </dgm:pt>
    <dgm:pt modelId="{60AF1DE1-0A8D-4FAA-81CD-3EF6E041286F}" type="pres">
      <dgm:prSet presAssocID="{89029317-409D-42BD-BE54-776BDC0F610A}" presName="parTrans" presStyleLbl="sibTrans2D1" presStyleIdx="0" presStyleCnt="1"/>
      <dgm:spPr/>
      <dgm:t>
        <a:bodyPr/>
        <a:lstStyle/>
        <a:p>
          <a:endParaRPr lang="ru-RU"/>
        </a:p>
      </dgm:t>
    </dgm:pt>
    <dgm:pt modelId="{0212B57E-41C0-4207-A4F1-ABF471BF3C7E}" type="pres">
      <dgm:prSet presAssocID="{89029317-409D-42BD-BE54-776BDC0F610A}" presName="connectorText" presStyleLbl="sibTrans2D1" presStyleIdx="0" presStyleCnt="1"/>
      <dgm:spPr/>
      <dgm:t>
        <a:bodyPr/>
        <a:lstStyle/>
        <a:p>
          <a:endParaRPr lang="ru-RU"/>
        </a:p>
      </dgm:t>
    </dgm:pt>
    <dgm:pt modelId="{8EA42782-1B28-496D-B97B-8004EE053FCD}" type="pres">
      <dgm:prSet presAssocID="{673F1026-BA34-430A-A2E1-F8C3B2A278CC}" presName="node" presStyleLbl="node1" presStyleIdx="0" presStyleCnt="1" custScaleX="385375" custScaleY="191351" custRadScaleRad="69769" custRadScaleInc="504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32F2B64-88E1-49CB-ADB7-25B924F0D26B}" srcId="{F4FB5D19-2232-4DD4-932C-3979B6784E94}" destId="{28E605EA-1238-4D40-82D4-5F53C3FD8861}" srcOrd="1" destOrd="0" parTransId="{192F8338-3891-4E8A-9A21-49E3E831499E}" sibTransId="{8C1A4948-073A-478E-812F-472E4A15E134}"/>
    <dgm:cxn modelId="{8BCF31F1-0C8A-46AB-ADD3-8C2C74AFCE1E}" type="presOf" srcId="{89029317-409D-42BD-BE54-776BDC0F610A}" destId="{0212B57E-41C0-4207-A4F1-ABF471BF3C7E}" srcOrd="1" destOrd="0" presId="urn:microsoft.com/office/officeart/2005/8/layout/radial5"/>
    <dgm:cxn modelId="{060AF074-5D53-4773-9774-A4D3D166CEF4}" type="presOf" srcId="{6ABDA577-65DB-431C-826E-870BD91F27E4}" destId="{AD6AEF8B-9C20-49C5-AADA-4EF18A044A99}" srcOrd="0" destOrd="0" presId="urn:microsoft.com/office/officeart/2005/8/layout/radial5"/>
    <dgm:cxn modelId="{030807A6-3D3A-4582-BC58-F75FEC568F28}" type="presOf" srcId="{F4FB5D19-2232-4DD4-932C-3979B6784E94}" destId="{60390507-171B-4B48-B853-31B16C37A352}" srcOrd="0" destOrd="0" presId="urn:microsoft.com/office/officeart/2005/8/layout/radial5"/>
    <dgm:cxn modelId="{B9DDB73A-013F-4DAB-BD5C-CB4D8551B4A8}" srcId="{F4FB5D19-2232-4DD4-932C-3979B6784E94}" destId="{6ABDA577-65DB-431C-826E-870BD91F27E4}" srcOrd="0" destOrd="0" parTransId="{23E3CB81-7EC8-4677-9BC6-30E238BCFD1A}" sibTransId="{7B7E918E-5B79-43B6-BB69-5CB0CFFEF1DA}"/>
    <dgm:cxn modelId="{06F6B11B-E4F4-469C-BD78-6E46C9622058}" type="presOf" srcId="{673F1026-BA34-430A-A2E1-F8C3B2A278CC}" destId="{8EA42782-1B28-496D-B97B-8004EE053FCD}" srcOrd="0" destOrd="0" presId="urn:microsoft.com/office/officeart/2005/8/layout/radial5"/>
    <dgm:cxn modelId="{F6CD4BBA-1843-4D75-B463-3BB74B588F9A}" type="presOf" srcId="{89029317-409D-42BD-BE54-776BDC0F610A}" destId="{60AF1DE1-0A8D-4FAA-81CD-3EF6E041286F}" srcOrd="0" destOrd="0" presId="urn:microsoft.com/office/officeart/2005/8/layout/radial5"/>
    <dgm:cxn modelId="{2AA95AE0-64C1-4A91-84CD-9C0BEF190433}" srcId="{6ABDA577-65DB-431C-826E-870BD91F27E4}" destId="{673F1026-BA34-430A-A2E1-F8C3B2A278CC}" srcOrd="0" destOrd="0" parTransId="{89029317-409D-42BD-BE54-776BDC0F610A}" sibTransId="{821B7A7C-F355-41A7-8EDD-C7FE5CF3D534}"/>
    <dgm:cxn modelId="{8C29EFD4-2639-4F3E-AE82-363A357F97AB}" type="presParOf" srcId="{60390507-171B-4B48-B853-31B16C37A352}" destId="{AD6AEF8B-9C20-49C5-AADA-4EF18A044A99}" srcOrd="0" destOrd="0" presId="urn:microsoft.com/office/officeart/2005/8/layout/radial5"/>
    <dgm:cxn modelId="{62F3CA78-B40F-4525-85E0-754FCEABF502}" type="presParOf" srcId="{60390507-171B-4B48-B853-31B16C37A352}" destId="{60AF1DE1-0A8D-4FAA-81CD-3EF6E041286F}" srcOrd="1" destOrd="0" presId="urn:microsoft.com/office/officeart/2005/8/layout/radial5"/>
    <dgm:cxn modelId="{ABBA85E6-8909-4A5D-A91B-7BE8B408008C}" type="presParOf" srcId="{60AF1DE1-0A8D-4FAA-81CD-3EF6E041286F}" destId="{0212B57E-41C0-4207-A4F1-ABF471BF3C7E}" srcOrd="0" destOrd="0" presId="urn:microsoft.com/office/officeart/2005/8/layout/radial5"/>
    <dgm:cxn modelId="{296A6751-3FFB-4737-9C06-2926979EDD5A}" type="presParOf" srcId="{60390507-171B-4B48-B853-31B16C37A352}" destId="{8EA42782-1B28-496D-B97B-8004EE053FCD}" srcOrd="2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E2070CA5-B4B2-4600-B315-D932D52267C8}" type="doc">
      <dgm:prSet loTypeId="urn:microsoft.com/office/officeart/2005/8/layout/hierarchy3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C439A0E-C57E-4D67-87DF-54D2C9FE8E51}">
      <dgm:prSet phldrT="[Текст]"/>
      <dgm:spPr/>
      <dgm:t>
        <a:bodyPr/>
        <a:lstStyle/>
        <a:p>
          <a:r>
            <a:rPr lang="ru-RU" dirty="0"/>
            <a:t>Индифферентное отношение к учебе</a:t>
          </a:r>
        </a:p>
      </dgm:t>
    </dgm:pt>
    <dgm:pt modelId="{FC16C2AF-E7B2-4F0C-B5FD-911765AE6BF7}" type="parTrans" cxnId="{122F57FF-F410-4C35-BE8F-6CCBC6C18C8F}">
      <dgm:prSet/>
      <dgm:spPr/>
      <dgm:t>
        <a:bodyPr/>
        <a:lstStyle/>
        <a:p>
          <a:endParaRPr lang="ru-RU"/>
        </a:p>
      </dgm:t>
    </dgm:pt>
    <dgm:pt modelId="{77FC95A0-3508-4C8C-BDC3-6ECC99023BE0}" type="sibTrans" cxnId="{122F57FF-F410-4C35-BE8F-6CCBC6C18C8F}">
      <dgm:prSet/>
      <dgm:spPr/>
      <dgm:t>
        <a:bodyPr/>
        <a:lstStyle/>
        <a:p>
          <a:endParaRPr lang="ru-RU"/>
        </a:p>
      </dgm:t>
    </dgm:pt>
    <dgm:pt modelId="{E1D97A23-C5BE-40C6-B727-8D628B7BDCA7}">
      <dgm:prSet phldrT="[Текст]"/>
      <dgm:spPr/>
      <dgm:t>
        <a:bodyPr/>
        <a:lstStyle/>
        <a:p>
          <a:r>
            <a:rPr lang="ru-RU" dirty="0"/>
            <a:t>Наблюдается снижение интереса к учебе; предпочтение одних предметов другим. </a:t>
          </a:r>
        </a:p>
        <a:p>
          <a:r>
            <a:rPr lang="ru-RU" dirty="0"/>
            <a:t>Задания выполняются по предложенному образцу или алгоритму без проявления творчества. </a:t>
          </a:r>
        </a:p>
        <a:p>
          <a:r>
            <a:rPr lang="ru-RU" dirty="0"/>
            <a:t>Результаты в учении – средние или ниже среднего.</a:t>
          </a:r>
        </a:p>
      </dgm:t>
    </dgm:pt>
    <dgm:pt modelId="{557B7039-03C5-493C-87CE-964FFD5D10BD}" type="parTrans" cxnId="{627DCA77-F1D4-45E7-864D-B71781BC42B6}">
      <dgm:prSet/>
      <dgm:spPr/>
      <dgm:t>
        <a:bodyPr/>
        <a:lstStyle/>
        <a:p>
          <a:endParaRPr lang="ru-RU"/>
        </a:p>
      </dgm:t>
    </dgm:pt>
    <dgm:pt modelId="{CBD15CA8-13AD-4ACA-B97D-68524E8FA151}" type="sibTrans" cxnId="{627DCA77-F1D4-45E7-864D-B71781BC42B6}">
      <dgm:prSet/>
      <dgm:spPr/>
      <dgm:t>
        <a:bodyPr/>
        <a:lstStyle/>
        <a:p>
          <a:endParaRPr lang="ru-RU"/>
        </a:p>
      </dgm:t>
    </dgm:pt>
    <dgm:pt modelId="{225DEED7-1EC8-456F-8CFB-76161BA1AD0F}" type="pres">
      <dgm:prSet presAssocID="{E2070CA5-B4B2-4600-B315-D932D52267C8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6BC866B-40F3-48BE-BE63-B7AF8CEE426E}" type="pres">
      <dgm:prSet presAssocID="{4C439A0E-C57E-4D67-87DF-54D2C9FE8E51}" presName="root" presStyleCnt="0"/>
      <dgm:spPr/>
    </dgm:pt>
    <dgm:pt modelId="{537E3885-CFE5-40F5-8430-3DB79AFFF51B}" type="pres">
      <dgm:prSet presAssocID="{4C439A0E-C57E-4D67-87DF-54D2C9FE8E51}" presName="rootComposite" presStyleCnt="0"/>
      <dgm:spPr/>
    </dgm:pt>
    <dgm:pt modelId="{710D9AF3-EBBE-4FEA-ACC5-7A4EFCF837B1}" type="pres">
      <dgm:prSet presAssocID="{4C439A0E-C57E-4D67-87DF-54D2C9FE8E51}" presName="rootText" presStyleLbl="node1" presStyleIdx="0" presStyleCnt="1"/>
      <dgm:spPr/>
      <dgm:t>
        <a:bodyPr/>
        <a:lstStyle/>
        <a:p>
          <a:endParaRPr lang="ru-RU"/>
        </a:p>
      </dgm:t>
    </dgm:pt>
    <dgm:pt modelId="{1F6E1D23-0123-41C0-81C1-E0B07A9B3DFE}" type="pres">
      <dgm:prSet presAssocID="{4C439A0E-C57E-4D67-87DF-54D2C9FE8E51}" presName="rootConnector" presStyleLbl="node1" presStyleIdx="0" presStyleCnt="1"/>
      <dgm:spPr/>
      <dgm:t>
        <a:bodyPr/>
        <a:lstStyle/>
        <a:p>
          <a:endParaRPr lang="ru-RU"/>
        </a:p>
      </dgm:t>
    </dgm:pt>
    <dgm:pt modelId="{F8AF482E-8E6E-496D-94F1-0B66FE07AC32}" type="pres">
      <dgm:prSet presAssocID="{4C439A0E-C57E-4D67-87DF-54D2C9FE8E51}" presName="childShape" presStyleCnt="0"/>
      <dgm:spPr/>
    </dgm:pt>
    <dgm:pt modelId="{86FDD9A7-259E-4548-9687-94E769CE9A1A}" type="pres">
      <dgm:prSet presAssocID="{557B7039-03C5-493C-87CE-964FFD5D10BD}" presName="Name13" presStyleLbl="parChTrans1D2" presStyleIdx="0" presStyleCnt="1"/>
      <dgm:spPr/>
      <dgm:t>
        <a:bodyPr/>
        <a:lstStyle/>
        <a:p>
          <a:endParaRPr lang="ru-RU"/>
        </a:p>
      </dgm:t>
    </dgm:pt>
    <dgm:pt modelId="{090060EA-BD4C-4C7D-8973-59DAC2C9F6D2}" type="pres">
      <dgm:prSet presAssocID="{E1D97A23-C5BE-40C6-B727-8D628B7BDCA7}" presName="childText" presStyleLbl="bgAcc1" presStyleIdx="0" presStyleCnt="1" custScaleX="211221" custScaleY="1646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AEE0DA9-1D76-45DC-A24B-28A9217116BC}" type="presOf" srcId="{E1D97A23-C5BE-40C6-B727-8D628B7BDCA7}" destId="{090060EA-BD4C-4C7D-8973-59DAC2C9F6D2}" srcOrd="0" destOrd="0" presId="urn:microsoft.com/office/officeart/2005/8/layout/hierarchy3"/>
    <dgm:cxn modelId="{264B7035-E279-40C3-A1E2-129A3B2A73C9}" type="presOf" srcId="{4C439A0E-C57E-4D67-87DF-54D2C9FE8E51}" destId="{1F6E1D23-0123-41C0-81C1-E0B07A9B3DFE}" srcOrd="1" destOrd="0" presId="urn:microsoft.com/office/officeart/2005/8/layout/hierarchy3"/>
    <dgm:cxn modelId="{F5DEE342-0224-48B8-98C6-68436F658648}" type="presOf" srcId="{E2070CA5-B4B2-4600-B315-D932D52267C8}" destId="{225DEED7-1EC8-456F-8CFB-76161BA1AD0F}" srcOrd="0" destOrd="0" presId="urn:microsoft.com/office/officeart/2005/8/layout/hierarchy3"/>
    <dgm:cxn modelId="{4D8863F0-915D-4B29-8480-3174D130952A}" type="presOf" srcId="{557B7039-03C5-493C-87CE-964FFD5D10BD}" destId="{86FDD9A7-259E-4548-9687-94E769CE9A1A}" srcOrd="0" destOrd="0" presId="urn:microsoft.com/office/officeart/2005/8/layout/hierarchy3"/>
    <dgm:cxn modelId="{627DCA77-F1D4-45E7-864D-B71781BC42B6}" srcId="{4C439A0E-C57E-4D67-87DF-54D2C9FE8E51}" destId="{E1D97A23-C5BE-40C6-B727-8D628B7BDCA7}" srcOrd="0" destOrd="0" parTransId="{557B7039-03C5-493C-87CE-964FFD5D10BD}" sibTransId="{CBD15CA8-13AD-4ACA-B97D-68524E8FA151}"/>
    <dgm:cxn modelId="{122F57FF-F410-4C35-BE8F-6CCBC6C18C8F}" srcId="{E2070CA5-B4B2-4600-B315-D932D52267C8}" destId="{4C439A0E-C57E-4D67-87DF-54D2C9FE8E51}" srcOrd="0" destOrd="0" parTransId="{FC16C2AF-E7B2-4F0C-B5FD-911765AE6BF7}" sibTransId="{77FC95A0-3508-4C8C-BDC3-6ECC99023BE0}"/>
    <dgm:cxn modelId="{A9FC259E-5D4B-439F-98D5-9A288513C472}" type="presOf" srcId="{4C439A0E-C57E-4D67-87DF-54D2C9FE8E51}" destId="{710D9AF3-EBBE-4FEA-ACC5-7A4EFCF837B1}" srcOrd="0" destOrd="0" presId="urn:microsoft.com/office/officeart/2005/8/layout/hierarchy3"/>
    <dgm:cxn modelId="{CFE55691-5B29-419D-9EAE-A4266328F6C4}" type="presParOf" srcId="{225DEED7-1EC8-456F-8CFB-76161BA1AD0F}" destId="{16BC866B-40F3-48BE-BE63-B7AF8CEE426E}" srcOrd="0" destOrd="0" presId="urn:microsoft.com/office/officeart/2005/8/layout/hierarchy3"/>
    <dgm:cxn modelId="{781F0094-2FC4-4860-9E87-2826155F4E50}" type="presParOf" srcId="{16BC866B-40F3-48BE-BE63-B7AF8CEE426E}" destId="{537E3885-CFE5-40F5-8430-3DB79AFFF51B}" srcOrd="0" destOrd="0" presId="urn:microsoft.com/office/officeart/2005/8/layout/hierarchy3"/>
    <dgm:cxn modelId="{6EE40FE4-85A5-4A6A-82A0-2D72839F6454}" type="presParOf" srcId="{537E3885-CFE5-40F5-8430-3DB79AFFF51B}" destId="{710D9AF3-EBBE-4FEA-ACC5-7A4EFCF837B1}" srcOrd="0" destOrd="0" presId="urn:microsoft.com/office/officeart/2005/8/layout/hierarchy3"/>
    <dgm:cxn modelId="{807ED9F7-F23F-4817-AA20-2E50C3CB9DED}" type="presParOf" srcId="{537E3885-CFE5-40F5-8430-3DB79AFFF51B}" destId="{1F6E1D23-0123-41C0-81C1-E0B07A9B3DFE}" srcOrd="1" destOrd="0" presId="urn:microsoft.com/office/officeart/2005/8/layout/hierarchy3"/>
    <dgm:cxn modelId="{14BEF263-92CB-4201-B6DF-358A5F37E70E}" type="presParOf" srcId="{16BC866B-40F3-48BE-BE63-B7AF8CEE426E}" destId="{F8AF482E-8E6E-496D-94F1-0B66FE07AC32}" srcOrd="1" destOrd="0" presId="urn:microsoft.com/office/officeart/2005/8/layout/hierarchy3"/>
    <dgm:cxn modelId="{C95E17D3-7DF3-479F-B6AF-92AB04F0FCA6}" type="presParOf" srcId="{F8AF482E-8E6E-496D-94F1-0B66FE07AC32}" destId="{86FDD9A7-259E-4548-9687-94E769CE9A1A}" srcOrd="0" destOrd="0" presId="urn:microsoft.com/office/officeart/2005/8/layout/hierarchy3"/>
    <dgm:cxn modelId="{D7652DD7-7DB0-48D3-9AEC-654EA99E1711}" type="presParOf" srcId="{F8AF482E-8E6E-496D-94F1-0B66FE07AC32}" destId="{090060EA-BD4C-4C7D-8973-59DAC2C9F6D2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3B78059C-01EA-47D3-BB92-E70B62A980B6}" type="doc">
      <dgm:prSet loTypeId="urn:microsoft.com/office/officeart/2005/8/layout/hierarchy3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FE2C3D3-EEFE-47F6-BDA0-32EDD6FC3CF9}">
      <dgm:prSet phldrT="[Текст]" custT="1"/>
      <dgm:spPr/>
      <dgm:t>
        <a:bodyPr/>
        <a:lstStyle/>
        <a:p>
          <a:r>
            <a:rPr lang="ru-RU" sz="2800" dirty="0"/>
            <a:t>Причины спада учебной мотивации подростков</a:t>
          </a:r>
        </a:p>
      </dgm:t>
    </dgm:pt>
    <dgm:pt modelId="{631E5181-7FEE-4D8D-B7D9-C1E3EA374B57}" type="parTrans" cxnId="{2B3C6E2E-A6CC-45CD-AF3A-0FDB3339AA35}">
      <dgm:prSet/>
      <dgm:spPr/>
      <dgm:t>
        <a:bodyPr/>
        <a:lstStyle/>
        <a:p>
          <a:endParaRPr lang="ru-RU" sz="2000"/>
        </a:p>
      </dgm:t>
    </dgm:pt>
    <dgm:pt modelId="{EFAB49AF-6DD7-4D6B-89A2-D7BD70AE789A}" type="sibTrans" cxnId="{2B3C6E2E-A6CC-45CD-AF3A-0FDB3339AA35}">
      <dgm:prSet/>
      <dgm:spPr/>
      <dgm:t>
        <a:bodyPr/>
        <a:lstStyle/>
        <a:p>
          <a:endParaRPr lang="ru-RU" sz="2000"/>
        </a:p>
      </dgm:t>
    </dgm:pt>
    <dgm:pt modelId="{D516F196-BD2E-413A-A25C-88D5E886A33C}">
      <dgm:prSet phldrT="[Текст]" custT="1"/>
      <dgm:spPr/>
      <dgm:t>
        <a:bodyPr/>
        <a:lstStyle/>
        <a:p>
          <a:r>
            <a:rPr lang="ru-RU" sz="2000" dirty="0"/>
            <a:t>«Гормональный взрыв»</a:t>
          </a:r>
        </a:p>
      </dgm:t>
    </dgm:pt>
    <dgm:pt modelId="{D0A2F15E-4B37-49F1-8D6F-808E0342A55D}" type="parTrans" cxnId="{98A10B39-1F4E-4998-95B0-D83CF6D48B00}">
      <dgm:prSet/>
      <dgm:spPr/>
      <dgm:t>
        <a:bodyPr/>
        <a:lstStyle/>
        <a:p>
          <a:endParaRPr lang="ru-RU" sz="2000"/>
        </a:p>
      </dgm:t>
    </dgm:pt>
    <dgm:pt modelId="{7412BA4B-5256-461F-A307-8FB5C9498DF4}" type="sibTrans" cxnId="{98A10B39-1F4E-4998-95B0-D83CF6D48B00}">
      <dgm:prSet/>
      <dgm:spPr/>
      <dgm:t>
        <a:bodyPr/>
        <a:lstStyle/>
        <a:p>
          <a:endParaRPr lang="ru-RU" sz="2000"/>
        </a:p>
      </dgm:t>
    </dgm:pt>
    <dgm:pt modelId="{412C63F5-47B4-4B8A-8A37-EBB9CEF7C431}">
      <dgm:prSet phldrT="[Текст]" custT="1"/>
      <dgm:spPr/>
      <dgm:t>
        <a:bodyPr/>
        <a:lstStyle/>
        <a:p>
          <a:r>
            <a:rPr lang="ru-RU" sz="2000" dirty="0"/>
            <a:t>Нечетко сформировано чувство будущего</a:t>
          </a:r>
        </a:p>
      </dgm:t>
    </dgm:pt>
    <dgm:pt modelId="{72FF6B9B-CA69-42A6-AF05-031B40668E4B}" type="parTrans" cxnId="{CEA180DF-CC32-4783-9FBC-76931FBDD461}">
      <dgm:prSet/>
      <dgm:spPr/>
      <dgm:t>
        <a:bodyPr/>
        <a:lstStyle/>
        <a:p>
          <a:endParaRPr lang="ru-RU" sz="2000"/>
        </a:p>
      </dgm:t>
    </dgm:pt>
    <dgm:pt modelId="{490F7253-8580-4B84-85EB-E94C8BD5EE0E}" type="sibTrans" cxnId="{CEA180DF-CC32-4783-9FBC-76931FBDD461}">
      <dgm:prSet/>
      <dgm:spPr/>
      <dgm:t>
        <a:bodyPr/>
        <a:lstStyle/>
        <a:p>
          <a:endParaRPr lang="ru-RU" sz="2000"/>
        </a:p>
      </dgm:t>
    </dgm:pt>
    <dgm:pt modelId="{423C3466-4A76-4F1B-A665-1A338E55A6D5}">
      <dgm:prSet phldrT="[Текст]" custT="1"/>
      <dgm:spPr/>
      <dgm:t>
        <a:bodyPr/>
        <a:lstStyle/>
        <a:p>
          <a:r>
            <a:rPr lang="ru-RU" sz="2000" dirty="0"/>
            <a:t>Отношение ученика к учителю</a:t>
          </a:r>
        </a:p>
      </dgm:t>
    </dgm:pt>
    <dgm:pt modelId="{2533F33F-CA8D-4B48-9C0A-2F87C8F5C198}" type="parTrans" cxnId="{74050413-580C-4CC4-BF18-05B4C14A73E7}">
      <dgm:prSet/>
      <dgm:spPr/>
      <dgm:t>
        <a:bodyPr/>
        <a:lstStyle/>
        <a:p>
          <a:endParaRPr lang="ru-RU" sz="2000"/>
        </a:p>
      </dgm:t>
    </dgm:pt>
    <dgm:pt modelId="{C77E5B56-1762-4C8C-98A4-97DE82606597}" type="sibTrans" cxnId="{74050413-580C-4CC4-BF18-05B4C14A73E7}">
      <dgm:prSet/>
      <dgm:spPr/>
      <dgm:t>
        <a:bodyPr/>
        <a:lstStyle/>
        <a:p>
          <a:endParaRPr lang="ru-RU" sz="2000"/>
        </a:p>
      </dgm:t>
    </dgm:pt>
    <dgm:pt modelId="{4A3A50FC-AB00-4151-8740-743FC1D67D32}">
      <dgm:prSet phldrT="[Текст]" custT="1"/>
      <dgm:spPr/>
      <dgm:t>
        <a:bodyPr/>
        <a:lstStyle/>
        <a:p>
          <a:r>
            <a:rPr lang="ru-RU" sz="2000" dirty="0"/>
            <a:t>Снижение восприимчивости к учебной деятельности в связи с интенсивным биологическим процессом полового созревания </a:t>
          </a:r>
        </a:p>
      </dgm:t>
    </dgm:pt>
    <dgm:pt modelId="{7B4398DB-0AE0-4715-8F72-02D7C6258B41}" type="parTrans" cxnId="{888DF83E-3A57-4113-8D64-4BD6A5EDA5E9}">
      <dgm:prSet/>
      <dgm:spPr/>
      <dgm:t>
        <a:bodyPr/>
        <a:lstStyle/>
        <a:p>
          <a:endParaRPr lang="ru-RU" sz="2000"/>
        </a:p>
      </dgm:t>
    </dgm:pt>
    <dgm:pt modelId="{832B00D2-2BED-44EA-92E4-DC954229F9F1}" type="sibTrans" cxnId="{888DF83E-3A57-4113-8D64-4BD6A5EDA5E9}">
      <dgm:prSet/>
      <dgm:spPr/>
      <dgm:t>
        <a:bodyPr/>
        <a:lstStyle/>
        <a:p>
          <a:endParaRPr lang="ru-RU" sz="2000"/>
        </a:p>
      </dgm:t>
    </dgm:pt>
    <dgm:pt modelId="{920F2781-ADCB-4C46-8B4E-F61349E5D497}">
      <dgm:prSet phldrT="[Текст]" custT="1"/>
      <dgm:spPr/>
      <dgm:t>
        <a:bodyPr/>
        <a:lstStyle/>
        <a:p>
          <a:r>
            <a:rPr lang="ru-RU" sz="2000" dirty="0"/>
            <a:t>Личная значимость предмета</a:t>
          </a:r>
        </a:p>
      </dgm:t>
    </dgm:pt>
    <dgm:pt modelId="{23FB65F9-715E-44BD-AFAD-EFEADA8753F8}" type="parTrans" cxnId="{35ABCFFA-8B31-4707-A34A-90EFCC916085}">
      <dgm:prSet/>
      <dgm:spPr/>
      <dgm:t>
        <a:bodyPr/>
        <a:lstStyle/>
        <a:p>
          <a:endParaRPr lang="ru-RU" sz="2000"/>
        </a:p>
      </dgm:t>
    </dgm:pt>
    <dgm:pt modelId="{F1CF6F5F-25DB-4620-B9E7-B69904CB2F0D}" type="sibTrans" cxnId="{35ABCFFA-8B31-4707-A34A-90EFCC916085}">
      <dgm:prSet/>
      <dgm:spPr/>
      <dgm:t>
        <a:bodyPr/>
        <a:lstStyle/>
        <a:p>
          <a:endParaRPr lang="ru-RU" sz="2000"/>
        </a:p>
      </dgm:t>
    </dgm:pt>
    <dgm:pt modelId="{0E3705E5-EC08-436E-915F-805E39055166}">
      <dgm:prSet phldrT="[Текст]" custT="1"/>
      <dgm:spPr/>
      <dgm:t>
        <a:bodyPr/>
        <a:lstStyle/>
        <a:p>
          <a:r>
            <a:rPr lang="ru-RU" sz="2000" dirty="0"/>
            <a:t>Не понимание цели учения</a:t>
          </a:r>
        </a:p>
      </dgm:t>
    </dgm:pt>
    <dgm:pt modelId="{94EE3CC2-83EC-42DF-B71E-8E4DC530C992}" type="parTrans" cxnId="{22028DD4-F2D4-4655-9F52-45C214DD5FD1}">
      <dgm:prSet/>
      <dgm:spPr/>
      <dgm:t>
        <a:bodyPr/>
        <a:lstStyle/>
        <a:p>
          <a:endParaRPr lang="ru-RU" sz="2000"/>
        </a:p>
      </dgm:t>
    </dgm:pt>
    <dgm:pt modelId="{FA3D593A-2136-49BD-9775-029C138221BE}" type="sibTrans" cxnId="{22028DD4-F2D4-4655-9F52-45C214DD5FD1}">
      <dgm:prSet/>
      <dgm:spPr/>
      <dgm:t>
        <a:bodyPr/>
        <a:lstStyle/>
        <a:p>
          <a:endParaRPr lang="ru-RU" sz="2000"/>
        </a:p>
      </dgm:t>
    </dgm:pt>
    <dgm:pt modelId="{E5251A10-9456-423E-BBBF-86D5A973DE33}">
      <dgm:prSet phldrT="[Текст]" custT="1"/>
      <dgm:spPr/>
      <dgm:t>
        <a:bodyPr/>
        <a:lstStyle/>
        <a:p>
          <a:r>
            <a:rPr lang="ru-RU" sz="2000" dirty="0"/>
            <a:t>Страх перед школой</a:t>
          </a:r>
        </a:p>
      </dgm:t>
    </dgm:pt>
    <dgm:pt modelId="{408C0308-6AED-4E3A-A45F-7E1456FC9B50}" type="parTrans" cxnId="{E3CBE09D-89CB-48FA-882C-813CBFF521AE}">
      <dgm:prSet/>
      <dgm:spPr/>
      <dgm:t>
        <a:bodyPr/>
        <a:lstStyle/>
        <a:p>
          <a:endParaRPr lang="ru-RU" sz="2000"/>
        </a:p>
      </dgm:t>
    </dgm:pt>
    <dgm:pt modelId="{780D43E4-4622-470B-8F7B-DC97449618BD}" type="sibTrans" cxnId="{E3CBE09D-89CB-48FA-882C-813CBFF521AE}">
      <dgm:prSet/>
      <dgm:spPr/>
      <dgm:t>
        <a:bodyPr/>
        <a:lstStyle/>
        <a:p>
          <a:endParaRPr lang="ru-RU" sz="2000"/>
        </a:p>
      </dgm:t>
    </dgm:pt>
    <dgm:pt modelId="{85BF6569-C953-4B40-A181-63184DDC8574}" type="pres">
      <dgm:prSet presAssocID="{3B78059C-01EA-47D3-BB92-E70B62A980B6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C002B7A-D59F-4089-B634-AAB22451DBCF}" type="pres">
      <dgm:prSet presAssocID="{EFE2C3D3-EEFE-47F6-BDA0-32EDD6FC3CF9}" presName="root" presStyleCnt="0"/>
      <dgm:spPr/>
    </dgm:pt>
    <dgm:pt modelId="{A710F189-42EA-46F3-A489-2493D750D33F}" type="pres">
      <dgm:prSet presAssocID="{EFE2C3D3-EEFE-47F6-BDA0-32EDD6FC3CF9}" presName="rootComposite" presStyleCnt="0"/>
      <dgm:spPr/>
    </dgm:pt>
    <dgm:pt modelId="{16D26D8C-DD04-4D80-B543-6606CF023CF4}" type="pres">
      <dgm:prSet presAssocID="{EFE2C3D3-EEFE-47F6-BDA0-32EDD6FC3CF9}" presName="rootText" presStyleLbl="node1" presStyleIdx="0" presStyleCnt="1" custScaleX="476519" custScaleY="147739"/>
      <dgm:spPr/>
      <dgm:t>
        <a:bodyPr/>
        <a:lstStyle/>
        <a:p>
          <a:endParaRPr lang="ru-RU"/>
        </a:p>
      </dgm:t>
    </dgm:pt>
    <dgm:pt modelId="{D9BCFC27-823E-4096-90AD-14550E4BA36B}" type="pres">
      <dgm:prSet presAssocID="{EFE2C3D3-EEFE-47F6-BDA0-32EDD6FC3CF9}" presName="rootConnector" presStyleLbl="node1" presStyleIdx="0" presStyleCnt="1"/>
      <dgm:spPr/>
      <dgm:t>
        <a:bodyPr/>
        <a:lstStyle/>
        <a:p>
          <a:endParaRPr lang="ru-RU"/>
        </a:p>
      </dgm:t>
    </dgm:pt>
    <dgm:pt modelId="{DF9B55A7-7F06-4BBA-9822-60B19875AC4A}" type="pres">
      <dgm:prSet presAssocID="{EFE2C3D3-EEFE-47F6-BDA0-32EDD6FC3CF9}" presName="childShape" presStyleCnt="0"/>
      <dgm:spPr/>
    </dgm:pt>
    <dgm:pt modelId="{77C167B3-2F6E-4EB1-8504-52BA991D84D9}" type="pres">
      <dgm:prSet presAssocID="{D0A2F15E-4B37-49F1-8D6F-808E0342A55D}" presName="Name13" presStyleLbl="parChTrans1D2" presStyleIdx="0" presStyleCnt="7"/>
      <dgm:spPr/>
      <dgm:t>
        <a:bodyPr/>
        <a:lstStyle/>
        <a:p>
          <a:endParaRPr lang="ru-RU"/>
        </a:p>
      </dgm:t>
    </dgm:pt>
    <dgm:pt modelId="{9D5F45C3-3684-4E17-95EF-6CA49740B8BC}" type="pres">
      <dgm:prSet presAssocID="{D516F196-BD2E-413A-A25C-88D5E886A33C}" presName="childText" presStyleLbl="bgAcc1" presStyleIdx="0" presStyleCnt="7" custScaleX="682387" custLinFactNeighborX="-2282" custLinFactNeighborY="124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F1B7B2-BC3A-4F54-B853-AB8287D49F18}" type="pres">
      <dgm:prSet presAssocID="{72FF6B9B-CA69-42A6-AF05-031B40668E4B}" presName="Name13" presStyleLbl="parChTrans1D2" presStyleIdx="1" presStyleCnt="7"/>
      <dgm:spPr/>
      <dgm:t>
        <a:bodyPr/>
        <a:lstStyle/>
        <a:p>
          <a:endParaRPr lang="ru-RU"/>
        </a:p>
      </dgm:t>
    </dgm:pt>
    <dgm:pt modelId="{5A5E5411-A9B3-41CC-9C2E-3C6AFC5409D5}" type="pres">
      <dgm:prSet presAssocID="{412C63F5-47B4-4B8A-8A37-EBB9CEF7C431}" presName="childText" presStyleLbl="bgAcc1" presStyleIdx="1" presStyleCnt="7" custScaleX="682387" custLinFactNeighborX="-2282" custLinFactNeighborY="40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B87105-CA8B-42B4-AD14-D1D40E43F2F4}" type="pres">
      <dgm:prSet presAssocID="{2533F33F-CA8D-4B48-9C0A-2F87C8F5C198}" presName="Name13" presStyleLbl="parChTrans1D2" presStyleIdx="2" presStyleCnt="7"/>
      <dgm:spPr/>
      <dgm:t>
        <a:bodyPr/>
        <a:lstStyle/>
        <a:p>
          <a:endParaRPr lang="ru-RU"/>
        </a:p>
      </dgm:t>
    </dgm:pt>
    <dgm:pt modelId="{867CF359-E934-4268-9F77-CEED6F6B3427}" type="pres">
      <dgm:prSet presAssocID="{423C3466-4A76-4F1B-A665-1A338E55A6D5}" presName="childText" presStyleLbl="bgAcc1" presStyleIdx="2" presStyleCnt="7" custScaleX="682387" custLinFactNeighborX="-2282" custLinFactNeighborY="107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FB4C6B-F113-4D02-A029-2FCDDB3F861E}" type="pres">
      <dgm:prSet presAssocID="{7B4398DB-0AE0-4715-8F72-02D7C6258B41}" presName="Name13" presStyleLbl="parChTrans1D2" presStyleIdx="3" presStyleCnt="7"/>
      <dgm:spPr/>
      <dgm:t>
        <a:bodyPr/>
        <a:lstStyle/>
        <a:p>
          <a:endParaRPr lang="ru-RU"/>
        </a:p>
      </dgm:t>
    </dgm:pt>
    <dgm:pt modelId="{DB3EBD1E-7D78-46D2-8DFC-9C0403EE64A9}" type="pres">
      <dgm:prSet presAssocID="{4A3A50FC-AB00-4151-8740-743FC1D67D32}" presName="childText" presStyleLbl="bgAcc1" presStyleIdx="3" presStyleCnt="7" custScaleX="682387" custScaleY="166492" custLinFactNeighborX="0" custLinFactNeighborY="60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D14135-3FBA-457F-8403-229F17936EA7}" type="pres">
      <dgm:prSet presAssocID="{23FB65F9-715E-44BD-AFAD-EFEADA8753F8}" presName="Name13" presStyleLbl="parChTrans1D2" presStyleIdx="4" presStyleCnt="7"/>
      <dgm:spPr/>
      <dgm:t>
        <a:bodyPr/>
        <a:lstStyle/>
        <a:p>
          <a:endParaRPr lang="ru-RU"/>
        </a:p>
      </dgm:t>
    </dgm:pt>
    <dgm:pt modelId="{100EE0BD-6704-4159-AFFE-D66DFA54C07F}" type="pres">
      <dgm:prSet presAssocID="{920F2781-ADCB-4C46-8B4E-F61349E5D497}" presName="childText" presStyleLbl="bgAcc1" presStyleIdx="4" presStyleCnt="7" custScaleX="682387" custLinFactNeighborY="43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8994DF-F3FC-448A-8F1F-F77B693FAFBB}" type="pres">
      <dgm:prSet presAssocID="{94EE3CC2-83EC-42DF-B71E-8E4DC530C992}" presName="Name13" presStyleLbl="parChTrans1D2" presStyleIdx="5" presStyleCnt="7"/>
      <dgm:spPr/>
      <dgm:t>
        <a:bodyPr/>
        <a:lstStyle/>
        <a:p>
          <a:endParaRPr lang="ru-RU"/>
        </a:p>
      </dgm:t>
    </dgm:pt>
    <dgm:pt modelId="{87094200-8DF2-4E58-A503-9F61CF15B1DD}" type="pres">
      <dgm:prSet presAssocID="{0E3705E5-EC08-436E-915F-805E39055166}" presName="childText" presStyleLbl="bgAcc1" presStyleIdx="5" presStyleCnt="7" custScaleX="682387" custLinFactNeighborY="77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83CD31-14CE-480D-BF1E-91914F8299FE}" type="pres">
      <dgm:prSet presAssocID="{408C0308-6AED-4E3A-A45F-7E1456FC9B50}" presName="Name13" presStyleLbl="parChTrans1D2" presStyleIdx="6" presStyleCnt="7"/>
      <dgm:spPr/>
      <dgm:t>
        <a:bodyPr/>
        <a:lstStyle/>
        <a:p>
          <a:endParaRPr lang="ru-RU"/>
        </a:p>
      </dgm:t>
    </dgm:pt>
    <dgm:pt modelId="{8DE8B010-C555-4D07-9CB5-17F461710FFA}" type="pres">
      <dgm:prSet presAssocID="{E5251A10-9456-423E-BBBF-86D5A973DE33}" presName="childText" presStyleLbl="bgAcc1" presStyleIdx="6" presStyleCnt="7" custScaleX="682387" custLinFactNeighborY="-5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1CC2D17-AF41-41C5-9290-1A5A1EFCABF5}" type="presOf" srcId="{72FF6B9B-CA69-42A6-AF05-031B40668E4B}" destId="{4CF1B7B2-BC3A-4F54-B853-AB8287D49F18}" srcOrd="0" destOrd="0" presId="urn:microsoft.com/office/officeart/2005/8/layout/hierarchy3"/>
    <dgm:cxn modelId="{DDFCFE01-2955-4FCB-9298-A06B96B7BA7C}" type="presOf" srcId="{0E3705E5-EC08-436E-915F-805E39055166}" destId="{87094200-8DF2-4E58-A503-9F61CF15B1DD}" srcOrd="0" destOrd="0" presId="urn:microsoft.com/office/officeart/2005/8/layout/hierarchy3"/>
    <dgm:cxn modelId="{20555BE2-FA06-4437-8265-1981D08B904E}" type="presOf" srcId="{E5251A10-9456-423E-BBBF-86D5A973DE33}" destId="{8DE8B010-C555-4D07-9CB5-17F461710FFA}" srcOrd="0" destOrd="0" presId="urn:microsoft.com/office/officeart/2005/8/layout/hierarchy3"/>
    <dgm:cxn modelId="{E45F78DB-C6A2-4A25-97D3-42D077B41F38}" type="presOf" srcId="{EFE2C3D3-EEFE-47F6-BDA0-32EDD6FC3CF9}" destId="{D9BCFC27-823E-4096-90AD-14550E4BA36B}" srcOrd="1" destOrd="0" presId="urn:microsoft.com/office/officeart/2005/8/layout/hierarchy3"/>
    <dgm:cxn modelId="{0A2A76BB-E2CC-445E-923D-D119AB1EA021}" type="presOf" srcId="{7B4398DB-0AE0-4715-8F72-02D7C6258B41}" destId="{21FB4C6B-F113-4D02-A029-2FCDDB3F861E}" srcOrd="0" destOrd="0" presId="urn:microsoft.com/office/officeart/2005/8/layout/hierarchy3"/>
    <dgm:cxn modelId="{B4FEC4B8-8229-4AAB-B11D-5CA09C92E8EC}" type="presOf" srcId="{EFE2C3D3-EEFE-47F6-BDA0-32EDD6FC3CF9}" destId="{16D26D8C-DD04-4D80-B543-6606CF023CF4}" srcOrd="0" destOrd="0" presId="urn:microsoft.com/office/officeart/2005/8/layout/hierarchy3"/>
    <dgm:cxn modelId="{888DF83E-3A57-4113-8D64-4BD6A5EDA5E9}" srcId="{EFE2C3D3-EEFE-47F6-BDA0-32EDD6FC3CF9}" destId="{4A3A50FC-AB00-4151-8740-743FC1D67D32}" srcOrd="3" destOrd="0" parTransId="{7B4398DB-0AE0-4715-8F72-02D7C6258B41}" sibTransId="{832B00D2-2BED-44EA-92E4-DC954229F9F1}"/>
    <dgm:cxn modelId="{22028DD4-F2D4-4655-9F52-45C214DD5FD1}" srcId="{EFE2C3D3-EEFE-47F6-BDA0-32EDD6FC3CF9}" destId="{0E3705E5-EC08-436E-915F-805E39055166}" srcOrd="5" destOrd="0" parTransId="{94EE3CC2-83EC-42DF-B71E-8E4DC530C992}" sibTransId="{FA3D593A-2136-49BD-9775-029C138221BE}"/>
    <dgm:cxn modelId="{33290D08-F0E6-443D-A5AA-33B4D024489A}" type="presOf" srcId="{920F2781-ADCB-4C46-8B4E-F61349E5D497}" destId="{100EE0BD-6704-4159-AFFE-D66DFA54C07F}" srcOrd="0" destOrd="0" presId="urn:microsoft.com/office/officeart/2005/8/layout/hierarchy3"/>
    <dgm:cxn modelId="{8FE68250-824C-4763-9219-2F53D371C0AF}" type="presOf" srcId="{2533F33F-CA8D-4B48-9C0A-2F87C8F5C198}" destId="{F2B87105-CA8B-42B4-AD14-D1D40E43F2F4}" srcOrd="0" destOrd="0" presId="urn:microsoft.com/office/officeart/2005/8/layout/hierarchy3"/>
    <dgm:cxn modelId="{35ABCFFA-8B31-4707-A34A-90EFCC916085}" srcId="{EFE2C3D3-EEFE-47F6-BDA0-32EDD6FC3CF9}" destId="{920F2781-ADCB-4C46-8B4E-F61349E5D497}" srcOrd="4" destOrd="0" parTransId="{23FB65F9-715E-44BD-AFAD-EFEADA8753F8}" sibTransId="{F1CF6F5F-25DB-4620-B9E7-B69904CB2F0D}"/>
    <dgm:cxn modelId="{98A10B39-1F4E-4998-95B0-D83CF6D48B00}" srcId="{EFE2C3D3-EEFE-47F6-BDA0-32EDD6FC3CF9}" destId="{D516F196-BD2E-413A-A25C-88D5E886A33C}" srcOrd="0" destOrd="0" parTransId="{D0A2F15E-4B37-49F1-8D6F-808E0342A55D}" sibTransId="{7412BA4B-5256-461F-A307-8FB5C9498DF4}"/>
    <dgm:cxn modelId="{FDBD2F1C-2587-4472-A2D9-18E2701D7A0D}" type="presOf" srcId="{412C63F5-47B4-4B8A-8A37-EBB9CEF7C431}" destId="{5A5E5411-A9B3-41CC-9C2E-3C6AFC5409D5}" srcOrd="0" destOrd="0" presId="urn:microsoft.com/office/officeart/2005/8/layout/hierarchy3"/>
    <dgm:cxn modelId="{DDB5DA5D-C5D8-49A6-8159-DC4F4CDAB332}" type="presOf" srcId="{94EE3CC2-83EC-42DF-B71E-8E4DC530C992}" destId="{8F8994DF-F3FC-448A-8F1F-F77B693FAFBB}" srcOrd="0" destOrd="0" presId="urn:microsoft.com/office/officeart/2005/8/layout/hierarchy3"/>
    <dgm:cxn modelId="{74050413-580C-4CC4-BF18-05B4C14A73E7}" srcId="{EFE2C3D3-EEFE-47F6-BDA0-32EDD6FC3CF9}" destId="{423C3466-4A76-4F1B-A665-1A338E55A6D5}" srcOrd="2" destOrd="0" parTransId="{2533F33F-CA8D-4B48-9C0A-2F87C8F5C198}" sibTransId="{C77E5B56-1762-4C8C-98A4-97DE82606597}"/>
    <dgm:cxn modelId="{0B676010-B4C4-4973-B5DC-E6E1F102DAF9}" type="presOf" srcId="{408C0308-6AED-4E3A-A45F-7E1456FC9B50}" destId="{BC83CD31-14CE-480D-BF1E-91914F8299FE}" srcOrd="0" destOrd="0" presId="urn:microsoft.com/office/officeart/2005/8/layout/hierarchy3"/>
    <dgm:cxn modelId="{0D7CC40C-E5FB-45A4-82F9-66F79B0A8B96}" type="presOf" srcId="{4A3A50FC-AB00-4151-8740-743FC1D67D32}" destId="{DB3EBD1E-7D78-46D2-8DFC-9C0403EE64A9}" srcOrd="0" destOrd="0" presId="urn:microsoft.com/office/officeart/2005/8/layout/hierarchy3"/>
    <dgm:cxn modelId="{CEA180DF-CC32-4783-9FBC-76931FBDD461}" srcId="{EFE2C3D3-EEFE-47F6-BDA0-32EDD6FC3CF9}" destId="{412C63F5-47B4-4B8A-8A37-EBB9CEF7C431}" srcOrd="1" destOrd="0" parTransId="{72FF6B9B-CA69-42A6-AF05-031B40668E4B}" sibTransId="{490F7253-8580-4B84-85EB-E94C8BD5EE0E}"/>
    <dgm:cxn modelId="{A0216408-E053-4655-8C08-DC29997E12EE}" type="presOf" srcId="{23FB65F9-715E-44BD-AFAD-EFEADA8753F8}" destId="{93D14135-3FBA-457F-8403-229F17936EA7}" srcOrd="0" destOrd="0" presId="urn:microsoft.com/office/officeart/2005/8/layout/hierarchy3"/>
    <dgm:cxn modelId="{28320D50-7D79-4C0A-AAF8-7525726B0652}" type="presOf" srcId="{423C3466-4A76-4F1B-A665-1A338E55A6D5}" destId="{867CF359-E934-4268-9F77-CEED6F6B3427}" srcOrd="0" destOrd="0" presId="urn:microsoft.com/office/officeart/2005/8/layout/hierarchy3"/>
    <dgm:cxn modelId="{628ED9EF-47C7-48BD-98DE-54F9D443D220}" type="presOf" srcId="{3B78059C-01EA-47D3-BB92-E70B62A980B6}" destId="{85BF6569-C953-4B40-A181-63184DDC8574}" srcOrd="0" destOrd="0" presId="urn:microsoft.com/office/officeart/2005/8/layout/hierarchy3"/>
    <dgm:cxn modelId="{B024278C-A8E2-4AF2-9C1F-44296E201884}" type="presOf" srcId="{D0A2F15E-4B37-49F1-8D6F-808E0342A55D}" destId="{77C167B3-2F6E-4EB1-8504-52BA991D84D9}" srcOrd="0" destOrd="0" presId="urn:microsoft.com/office/officeart/2005/8/layout/hierarchy3"/>
    <dgm:cxn modelId="{E3CBE09D-89CB-48FA-882C-813CBFF521AE}" srcId="{EFE2C3D3-EEFE-47F6-BDA0-32EDD6FC3CF9}" destId="{E5251A10-9456-423E-BBBF-86D5A973DE33}" srcOrd="6" destOrd="0" parTransId="{408C0308-6AED-4E3A-A45F-7E1456FC9B50}" sibTransId="{780D43E4-4622-470B-8F7B-DC97449618BD}"/>
    <dgm:cxn modelId="{2B3C6E2E-A6CC-45CD-AF3A-0FDB3339AA35}" srcId="{3B78059C-01EA-47D3-BB92-E70B62A980B6}" destId="{EFE2C3D3-EEFE-47F6-BDA0-32EDD6FC3CF9}" srcOrd="0" destOrd="0" parTransId="{631E5181-7FEE-4D8D-B7D9-C1E3EA374B57}" sibTransId="{EFAB49AF-6DD7-4D6B-89A2-D7BD70AE789A}"/>
    <dgm:cxn modelId="{988ACDC6-DCDC-4D7C-889B-EE9BA5B3FBDE}" type="presOf" srcId="{D516F196-BD2E-413A-A25C-88D5E886A33C}" destId="{9D5F45C3-3684-4E17-95EF-6CA49740B8BC}" srcOrd="0" destOrd="0" presId="urn:microsoft.com/office/officeart/2005/8/layout/hierarchy3"/>
    <dgm:cxn modelId="{46A29EA9-F43C-460A-8C63-4CA91CF7AD55}" type="presParOf" srcId="{85BF6569-C953-4B40-A181-63184DDC8574}" destId="{DC002B7A-D59F-4089-B634-AAB22451DBCF}" srcOrd="0" destOrd="0" presId="urn:microsoft.com/office/officeart/2005/8/layout/hierarchy3"/>
    <dgm:cxn modelId="{7796F9FC-D3D8-4D17-84F7-E840A20170CE}" type="presParOf" srcId="{DC002B7A-D59F-4089-B634-AAB22451DBCF}" destId="{A710F189-42EA-46F3-A489-2493D750D33F}" srcOrd="0" destOrd="0" presId="urn:microsoft.com/office/officeart/2005/8/layout/hierarchy3"/>
    <dgm:cxn modelId="{BF599B62-0C5C-49CF-9DFE-494642419627}" type="presParOf" srcId="{A710F189-42EA-46F3-A489-2493D750D33F}" destId="{16D26D8C-DD04-4D80-B543-6606CF023CF4}" srcOrd="0" destOrd="0" presId="urn:microsoft.com/office/officeart/2005/8/layout/hierarchy3"/>
    <dgm:cxn modelId="{A7282B1A-9399-4448-BD7A-6ABC5434941C}" type="presParOf" srcId="{A710F189-42EA-46F3-A489-2493D750D33F}" destId="{D9BCFC27-823E-4096-90AD-14550E4BA36B}" srcOrd="1" destOrd="0" presId="urn:microsoft.com/office/officeart/2005/8/layout/hierarchy3"/>
    <dgm:cxn modelId="{32B85F98-7C92-4797-AA3A-255D812A78FA}" type="presParOf" srcId="{DC002B7A-D59F-4089-B634-AAB22451DBCF}" destId="{DF9B55A7-7F06-4BBA-9822-60B19875AC4A}" srcOrd="1" destOrd="0" presId="urn:microsoft.com/office/officeart/2005/8/layout/hierarchy3"/>
    <dgm:cxn modelId="{06F5F4CD-BC86-459A-B287-50287424C3AF}" type="presParOf" srcId="{DF9B55A7-7F06-4BBA-9822-60B19875AC4A}" destId="{77C167B3-2F6E-4EB1-8504-52BA991D84D9}" srcOrd="0" destOrd="0" presId="urn:microsoft.com/office/officeart/2005/8/layout/hierarchy3"/>
    <dgm:cxn modelId="{3CBCCF84-2D9D-4F3F-AC26-5A51DF5BD415}" type="presParOf" srcId="{DF9B55A7-7F06-4BBA-9822-60B19875AC4A}" destId="{9D5F45C3-3684-4E17-95EF-6CA49740B8BC}" srcOrd="1" destOrd="0" presId="urn:microsoft.com/office/officeart/2005/8/layout/hierarchy3"/>
    <dgm:cxn modelId="{13B9A4F3-010A-4AA7-A4F3-9B8FCB1CD996}" type="presParOf" srcId="{DF9B55A7-7F06-4BBA-9822-60B19875AC4A}" destId="{4CF1B7B2-BC3A-4F54-B853-AB8287D49F18}" srcOrd="2" destOrd="0" presId="urn:microsoft.com/office/officeart/2005/8/layout/hierarchy3"/>
    <dgm:cxn modelId="{47BB1848-0876-4321-900D-CF7BD4D4E62D}" type="presParOf" srcId="{DF9B55A7-7F06-4BBA-9822-60B19875AC4A}" destId="{5A5E5411-A9B3-41CC-9C2E-3C6AFC5409D5}" srcOrd="3" destOrd="0" presId="urn:microsoft.com/office/officeart/2005/8/layout/hierarchy3"/>
    <dgm:cxn modelId="{6E92FDF4-5633-4A43-8883-0B9E66C66C71}" type="presParOf" srcId="{DF9B55A7-7F06-4BBA-9822-60B19875AC4A}" destId="{F2B87105-CA8B-42B4-AD14-D1D40E43F2F4}" srcOrd="4" destOrd="0" presId="urn:microsoft.com/office/officeart/2005/8/layout/hierarchy3"/>
    <dgm:cxn modelId="{D6A9A8D4-480B-4533-93A5-A111DA757C64}" type="presParOf" srcId="{DF9B55A7-7F06-4BBA-9822-60B19875AC4A}" destId="{867CF359-E934-4268-9F77-CEED6F6B3427}" srcOrd="5" destOrd="0" presId="urn:microsoft.com/office/officeart/2005/8/layout/hierarchy3"/>
    <dgm:cxn modelId="{914075DD-93C9-4A97-B678-13D6789BC553}" type="presParOf" srcId="{DF9B55A7-7F06-4BBA-9822-60B19875AC4A}" destId="{21FB4C6B-F113-4D02-A029-2FCDDB3F861E}" srcOrd="6" destOrd="0" presId="urn:microsoft.com/office/officeart/2005/8/layout/hierarchy3"/>
    <dgm:cxn modelId="{536D9522-211A-4B82-A200-1003A051B3A3}" type="presParOf" srcId="{DF9B55A7-7F06-4BBA-9822-60B19875AC4A}" destId="{DB3EBD1E-7D78-46D2-8DFC-9C0403EE64A9}" srcOrd="7" destOrd="0" presId="urn:microsoft.com/office/officeart/2005/8/layout/hierarchy3"/>
    <dgm:cxn modelId="{948F208B-D267-4842-B888-4637AB243319}" type="presParOf" srcId="{DF9B55A7-7F06-4BBA-9822-60B19875AC4A}" destId="{93D14135-3FBA-457F-8403-229F17936EA7}" srcOrd="8" destOrd="0" presId="urn:microsoft.com/office/officeart/2005/8/layout/hierarchy3"/>
    <dgm:cxn modelId="{65BAFC0F-8421-47E1-A643-F3D6BA7D1384}" type="presParOf" srcId="{DF9B55A7-7F06-4BBA-9822-60B19875AC4A}" destId="{100EE0BD-6704-4159-AFFE-D66DFA54C07F}" srcOrd="9" destOrd="0" presId="urn:microsoft.com/office/officeart/2005/8/layout/hierarchy3"/>
    <dgm:cxn modelId="{521205DF-8F04-4FF8-BCDC-C6463628A719}" type="presParOf" srcId="{DF9B55A7-7F06-4BBA-9822-60B19875AC4A}" destId="{8F8994DF-F3FC-448A-8F1F-F77B693FAFBB}" srcOrd="10" destOrd="0" presId="urn:microsoft.com/office/officeart/2005/8/layout/hierarchy3"/>
    <dgm:cxn modelId="{4E553E8B-FE5A-40C6-8590-46811BDAD97B}" type="presParOf" srcId="{DF9B55A7-7F06-4BBA-9822-60B19875AC4A}" destId="{87094200-8DF2-4E58-A503-9F61CF15B1DD}" srcOrd="11" destOrd="0" presId="urn:microsoft.com/office/officeart/2005/8/layout/hierarchy3"/>
    <dgm:cxn modelId="{FD63FDF0-ABA6-4478-9D95-A2DA4542CA5B}" type="presParOf" srcId="{DF9B55A7-7F06-4BBA-9822-60B19875AC4A}" destId="{BC83CD31-14CE-480D-BF1E-91914F8299FE}" srcOrd="12" destOrd="0" presId="urn:microsoft.com/office/officeart/2005/8/layout/hierarchy3"/>
    <dgm:cxn modelId="{B3FB9C2D-5E59-4D1B-AAA1-F46852079EBF}" type="presParOf" srcId="{DF9B55A7-7F06-4BBA-9822-60B19875AC4A}" destId="{8DE8B010-C555-4D07-9CB5-17F461710FFA}" srcOrd="1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BEECA8E-2621-4D4A-8C6C-BEBC9626B621}" type="doc">
      <dgm:prSet loTypeId="urn:microsoft.com/office/officeart/2005/8/layout/hierarchy1" loCatId="hierarchy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490EDB89-A4A7-4F26-BE80-CB8F531D7464}">
      <dgm:prSet phldrT="[Текст]" custT="1"/>
      <dgm:spPr/>
      <dgm:t>
        <a:bodyPr/>
        <a:lstStyle/>
        <a:p>
          <a:r>
            <a:rPr lang="ru-RU" sz="3200" dirty="0">
              <a:effectLst/>
              <a:latin typeface="+mj-lt"/>
              <a:ea typeface="Calibri"/>
              <a:cs typeface="Times New Roman"/>
            </a:rPr>
            <a:t>Многообразие человеческой деятельности </a:t>
          </a:r>
          <a:endParaRPr lang="ru-RU" sz="3200" dirty="0">
            <a:latin typeface="+mj-lt"/>
          </a:endParaRPr>
        </a:p>
      </dgm:t>
    </dgm:pt>
    <dgm:pt modelId="{97F331A6-D29D-4D1B-A653-07EC8813C19C}" type="parTrans" cxnId="{CE37E78B-E15C-44FA-8DB4-EFF16D3B5C90}">
      <dgm:prSet/>
      <dgm:spPr/>
      <dgm:t>
        <a:bodyPr/>
        <a:lstStyle/>
        <a:p>
          <a:endParaRPr lang="ru-RU"/>
        </a:p>
      </dgm:t>
    </dgm:pt>
    <dgm:pt modelId="{8DA4CECC-1124-4124-9AF9-BBE41DF5759A}" type="sibTrans" cxnId="{CE37E78B-E15C-44FA-8DB4-EFF16D3B5C90}">
      <dgm:prSet/>
      <dgm:spPr/>
      <dgm:t>
        <a:bodyPr/>
        <a:lstStyle/>
        <a:p>
          <a:endParaRPr lang="ru-RU"/>
        </a:p>
      </dgm:t>
    </dgm:pt>
    <dgm:pt modelId="{78565C13-536C-437D-B58C-53495C75DBC9}">
      <dgm:prSet phldrT="[Текст]" custT="1"/>
      <dgm:spPr/>
      <dgm:t>
        <a:bodyPr/>
        <a:lstStyle/>
        <a:p>
          <a:r>
            <a:rPr lang="ru-RU" sz="2800" dirty="0"/>
            <a:t>Игра </a:t>
          </a:r>
        </a:p>
      </dgm:t>
    </dgm:pt>
    <dgm:pt modelId="{B50E7595-71B2-48C9-9597-D9114898B992}" type="parTrans" cxnId="{37A255B8-BBF3-40BA-BBF1-AEB35F762CDB}">
      <dgm:prSet/>
      <dgm:spPr/>
      <dgm:t>
        <a:bodyPr/>
        <a:lstStyle/>
        <a:p>
          <a:endParaRPr lang="ru-RU"/>
        </a:p>
      </dgm:t>
    </dgm:pt>
    <dgm:pt modelId="{C3217D3E-9DB1-496E-9C1D-D5D81013DA49}" type="sibTrans" cxnId="{37A255B8-BBF3-40BA-BBF1-AEB35F762CDB}">
      <dgm:prSet/>
      <dgm:spPr/>
      <dgm:t>
        <a:bodyPr/>
        <a:lstStyle/>
        <a:p>
          <a:endParaRPr lang="ru-RU"/>
        </a:p>
      </dgm:t>
    </dgm:pt>
    <dgm:pt modelId="{C870BD7C-4A2D-4CD7-AA97-517DD9D70A18}">
      <dgm:prSet phldrT="[Текст]"/>
      <dgm:spPr/>
      <dgm:t>
        <a:bodyPr/>
        <a:lstStyle/>
        <a:p>
          <a:r>
            <a:rPr lang="ru-RU" dirty="0"/>
            <a:t>Дошкольники </a:t>
          </a:r>
        </a:p>
      </dgm:t>
    </dgm:pt>
    <dgm:pt modelId="{031109DC-4CCB-43DE-9973-9E78667881C2}" type="parTrans" cxnId="{AFF60A86-9C8B-417E-9D8C-AD9B82F2CFF3}">
      <dgm:prSet/>
      <dgm:spPr/>
      <dgm:t>
        <a:bodyPr/>
        <a:lstStyle/>
        <a:p>
          <a:endParaRPr lang="ru-RU"/>
        </a:p>
      </dgm:t>
    </dgm:pt>
    <dgm:pt modelId="{84B659F3-F989-41A8-8161-8525D821FFA3}" type="sibTrans" cxnId="{AFF60A86-9C8B-417E-9D8C-AD9B82F2CFF3}">
      <dgm:prSet/>
      <dgm:spPr/>
      <dgm:t>
        <a:bodyPr/>
        <a:lstStyle/>
        <a:p>
          <a:endParaRPr lang="ru-RU"/>
        </a:p>
      </dgm:t>
    </dgm:pt>
    <dgm:pt modelId="{0304DCF2-5A1B-4193-8AF1-CDB9D369E0CF}">
      <dgm:prSet phldrT="[Текст]" custT="1"/>
      <dgm:spPr/>
      <dgm:t>
        <a:bodyPr/>
        <a:lstStyle/>
        <a:p>
          <a:r>
            <a:rPr lang="ru-RU" sz="2800" dirty="0"/>
            <a:t>Учеба </a:t>
          </a:r>
        </a:p>
      </dgm:t>
    </dgm:pt>
    <dgm:pt modelId="{BF9B9786-A6DE-4FE6-B2FF-7ACEDA868FE2}" type="parTrans" cxnId="{2F639C84-62AE-4358-BF58-F49C8F626E23}">
      <dgm:prSet/>
      <dgm:spPr/>
      <dgm:t>
        <a:bodyPr/>
        <a:lstStyle/>
        <a:p>
          <a:endParaRPr lang="ru-RU"/>
        </a:p>
      </dgm:t>
    </dgm:pt>
    <dgm:pt modelId="{A5DDDA24-2C7D-4989-BAB3-D7B88EFF1D01}" type="sibTrans" cxnId="{2F639C84-62AE-4358-BF58-F49C8F626E23}">
      <dgm:prSet/>
      <dgm:spPr/>
      <dgm:t>
        <a:bodyPr/>
        <a:lstStyle/>
        <a:p>
          <a:endParaRPr lang="ru-RU"/>
        </a:p>
      </dgm:t>
    </dgm:pt>
    <dgm:pt modelId="{B528DF39-0BCC-4C7E-8F68-21D029449508}">
      <dgm:prSet phldrT="[Текст]"/>
      <dgm:spPr/>
      <dgm:t>
        <a:bodyPr/>
        <a:lstStyle/>
        <a:p>
          <a:r>
            <a:rPr lang="ru-RU" dirty="0"/>
            <a:t>Младшие школьники</a:t>
          </a:r>
        </a:p>
      </dgm:t>
    </dgm:pt>
    <dgm:pt modelId="{4FE7474E-3105-494C-99C7-41B8F96261BC}" type="parTrans" cxnId="{9F3ED678-1F8F-4A7A-9621-1800E97C5D4B}">
      <dgm:prSet/>
      <dgm:spPr/>
      <dgm:t>
        <a:bodyPr/>
        <a:lstStyle/>
        <a:p>
          <a:endParaRPr lang="ru-RU"/>
        </a:p>
      </dgm:t>
    </dgm:pt>
    <dgm:pt modelId="{E7DF3CA1-C967-4748-B06A-604B6B8B1740}" type="sibTrans" cxnId="{9F3ED678-1F8F-4A7A-9621-1800E97C5D4B}">
      <dgm:prSet/>
      <dgm:spPr/>
      <dgm:t>
        <a:bodyPr/>
        <a:lstStyle/>
        <a:p>
          <a:endParaRPr lang="ru-RU"/>
        </a:p>
      </dgm:t>
    </dgm:pt>
    <dgm:pt modelId="{D3B37073-661E-4EBD-9665-353F3C5A3CC8}">
      <dgm:prSet phldrT="[Текст]" custT="1"/>
      <dgm:spPr/>
      <dgm:t>
        <a:bodyPr/>
        <a:lstStyle/>
        <a:p>
          <a:r>
            <a:rPr lang="ru-RU" sz="2800" dirty="0"/>
            <a:t>Общение </a:t>
          </a:r>
        </a:p>
      </dgm:t>
    </dgm:pt>
    <dgm:pt modelId="{3A9B6949-F02D-4AD3-88F3-CFFB0C35D243}" type="parTrans" cxnId="{5D4AAB2D-44BB-4175-92C3-051DA9220835}">
      <dgm:prSet/>
      <dgm:spPr/>
      <dgm:t>
        <a:bodyPr/>
        <a:lstStyle/>
        <a:p>
          <a:endParaRPr lang="ru-RU"/>
        </a:p>
      </dgm:t>
    </dgm:pt>
    <dgm:pt modelId="{98C7CD09-7179-4359-A874-A1040C8EB111}" type="sibTrans" cxnId="{5D4AAB2D-44BB-4175-92C3-051DA9220835}">
      <dgm:prSet/>
      <dgm:spPr/>
      <dgm:t>
        <a:bodyPr/>
        <a:lstStyle/>
        <a:p>
          <a:endParaRPr lang="ru-RU"/>
        </a:p>
      </dgm:t>
    </dgm:pt>
    <dgm:pt modelId="{D6318F47-43B8-4862-AD79-05B4FCE2415D}">
      <dgm:prSet phldrT="[Текст]"/>
      <dgm:spPr/>
      <dgm:t>
        <a:bodyPr/>
        <a:lstStyle/>
        <a:p>
          <a:r>
            <a:rPr lang="ru-RU" dirty="0"/>
            <a:t>Подростки </a:t>
          </a:r>
        </a:p>
      </dgm:t>
    </dgm:pt>
    <dgm:pt modelId="{4340B6B8-899F-4CAA-9BA3-B01D1A24D564}" type="parTrans" cxnId="{750FD618-84EC-438C-8F60-4159D9D26BB7}">
      <dgm:prSet/>
      <dgm:spPr/>
      <dgm:t>
        <a:bodyPr/>
        <a:lstStyle/>
        <a:p>
          <a:endParaRPr lang="ru-RU"/>
        </a:p>
      </dgm:t>
    </dgm:pt>
    <dgm:pt modelId="{39E7A8A0-107C-41DA-92B2-CCC53A79A52A}" type="sibTrans" cxnId="{750FD618-84EC-438C-8F60-4159D9D26BB7}">
      <dgm:prSet/>
      <dgm:spPr/>
      <dgm:t>
        <a:bodyPr/>
        <a:lstStyle/>
        <a:p>
          <a:endParaRPr lang="ru-RU"/>
        </a:p>
      </dgm:t>
    </dgm:pt>
    <dgm:pt modelId="{DA656A7D-E4C5-44AC-8075-02036F389DEA}" type="pres">
      <dgm:prSet presAssocID="{7BEECA8E-2621-4D4A-8C6C-BEBC9626B621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2F6A03A-0566-4451-8B80-7D1CF7575D63}" type="pres">
      <dgm:prSet presAssocID="{490EDB89-A4A7-4F26-BE80-CB8F531D7464}" presName="hierRoot1" presStyleCnt="0"/>
      <dgm:spPr/>
    </dgm:pt>
    <dgm:pt modelId="{C4C191F7-7A41-4702-90FE-6E1196309531}" type="pres">
      <dgm:prSet presAssocID="{490EDB89-A4A7-4F26-BE80-CB8F531D7464}" presName="composite" presStyleCnt="0"/>
      <dgm:spPr/>
    </dgm:pt>
    <dgm:pt modelId="{762CC6EF-447B-4990-8754-4C34FAC3D599}" type="pres">
      <dgm:prSet presAssocID="{490EDB89-A4A7-4F26-BE80-CB8F531D7464}" presName="background" presStyleLbl="node0" presStyleIdx="0" presStyleCnt="1"/>
      <dgm:spPr/>
    </dgm:pt>
    <dgm:pt modelId="{6D12A7B6-16C4-4B00-AF59-C44328A8A179}" type="pres">
      <dgm:prSet presAssocID="{490EDB89-A4A7-4F26-BE80-CB8F531D7464}" presName="text" presStyleLbl="fgAcc0" presStyleIdx="0" presStyleCnt="1" custScaleX="29127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D3E8CEC-1F0C-45A3-B107-395AC3DBBF8A}" type="pres">
      <dgm:prSet presAssocID="{490EDB89-A4A7-4F26-BE80-CB8F531D7464}" presName="hierChild2" presStyleCnt="0"/>
      <dgm:spPr/>
    </dgm:pt>
    <dgm:pt modelId="{957D6D6E-0FA1-408A-B7A5-3195858B042C}" type="pres">
      <dgm:prSet presAssocID="{B50E7595-71B2-48C9-9597-D9114898B992}" presName="Name10" presStyleLbl="parChTrans1D2" presStyleIdx="0" presStyleCnt="3"/>
      <dgm:spPr/>
      <dgm:t>
        <a:bodyPr/>
        <a:lstStyle/>
        <a:p>
          <a:endParaRPr lang="ru-RU"/>
        </a:p>
      </dgm:t>
    </dgm:pt>
    <dgm:pt modelId="{D4273C75-309C-4215-AAC1-4F68F434CAED}" type="pres">
      <dgm:prSet presAssocID="{78565C13-536C-437D-B58C-53495C75DBC9}" presName="hierRoot2" presStyleCnt="0"/>
      <dgm:spPr/>
    </dgm:pt>
    <dgm:pt modelId="{FE793EB7-33E2-4336-8734-EF32FCB93D08}" type="pres">
      <dgm:prSet presAssocID="{78565C13-536C-437D-B58C-53495C75DBC9}" presName="composite2" presStyleCnt="0"/>
      <dgm:spPr/>
    </dgm:pt>
    <dgm:pt modelId="{806664BA-38CF-4EAB-83F2-313D58F752F4}" type="pres">
      <dgm:prSet presAssocID="{78565C13-536C-437D-B58C-53495C75DBC9}" presName="background2" presStyleLbl="node2" presStyleIdx="0" presStyleCnt="3"/>
      <dgm:spPr/>
    </dgm:pt>
    <dgm:pt modelId="{EB12E786-5183-4DA3-AFA0-D80C0291F34D}" type="pres">
      <dgm:prSet presAssocID="{78565C13-536C-437D-B58C-53495C75DBC9}" presName="text2" presStyleLbl="fgAcc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03C1D3F-FC78-420F-84BF-CAF95EDBA474}" type="pres">
      <dgm:prSet presAssocID="{78565C13-536C-437D-B58C-53495C75DBC9}" presName="hierChild3" presStyleCnt="0"/>
      <dgm:spPr/>
    </dgm:pt>
    <dgm:pt modelId="{7A721D77-E1B7-4FBE-8429-EF37B637642B}" type="pres">
      <dgm:prSet presAssocID="{031109DC-4CCB-43DE-9973-9E78667881C2}" presName="Name17" presStyleLbl="parChTrans1D3" presStyleIdx="0" presStyleCnt="3"/>
      <dgm:spPr/>
      <dgm:t>
        <a:bodyPr/>
        <a:lstStyle/>
        <a:p>
          <a:endParaRPr lang="ru-RU"/>
        </a:p>
      </dgm:t>
    </dgm:pt>
    <dgm:pt modelId="{32506A39-F8C1-4B0C-B949-C23FD2C494CA}" type="pres">
      <dgm:prSet presAssocID="{C870BD7C-4A2D-4CD7-AA97-517DD9D70A18}" presName="hierRoot3" presStyleCnt="0"/>
      <dgm:spPr/>
    </dgm:pt>
    <dgm:pt modelId="{AFFEFD7C-4580-43F3-855E-0619A435441F}" type="pres">
      <dgm:prSet presAssocID="{C870BD7C-4A2D-4CD7-AA97-517DD9D70A18}" presName="composite3" presStyleCnt="0"/>
      <dgm:spPr/>
    </dgm:pt>
    <dgm:pt modelId="{474C29AC-8361-4801-A643-52CE8B36AB1C}" type="pres">
      <dgm:prSet presAssocID="{C870BD7C-4A2D-4CD7-AA97-517DD9D70A18}" presName="background3" presStyleLbl="node3" presStyleIdx="0" presStyleCnt="3"/>
      <dgm:spPr/>
    </dgm:pt>
    <dgm:pt modelId="{CCAE49B0-817F-4C4B-A394-B236526B1AF6}" type="pres">
      <dgm:prSet presAssocID="{C870BD7C-4A2D-4CD7-AA97-517DD9D70A18}" presName="text3" presStyleLbl="fgAcc3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789C30B-D44D-43E4-9169-5C7362AE2409}" type="pres">
      <dgm:prSet presAssocID="{C870BD7C-4A2D-4CD7-AA97-517DD9D70A18}" presName="hierChild4" presStyleCnt="0"/>
      <dgm:spPr/>
    </dgm:pt>
    <dgm:pt modelId="{BFC61D55-8204-49C9-B583-9DA994039E92}" type="pres">
      <dgm:prSet presAssocID="{BF9B9786-A6DE-4FE6-B2FF-7ACEDA868FE2}" presName="Name10" presStyleLbl="parChTrans1D2" presStyleIdx="1" presStyleCnt="3"/>
      <dgm:spPr/>
      <dgm:t>
        <a:bodyPr/>
        <a:lstStyle/>
        <a:p>
          <a:endParaRPr lang="ru-RU"/>
        </a:p>
      </dgm:t>
    </dgm:pt>
    <dgm:pt modelId="{32FAB4A2-B6DF-464D-B735-18CFEAB0D1A5}" type="pres">
      <dgm:prSet presAssocID="{0304DCF2-5A1B-4193-8AF1-CDB9D369E0CF}" presName="hierRoot2" presStyleCnt="0"/>
      <dgm:spPr/>
    </dgm:pt>
    <dgm:pt modelId="{7BF77414-76E7-4117-9A91-BFE08B6BA8BE}" type="pres">
      <dgm:prSet presAssocID="{0304DCF2-5A1B-4193-8AF1-CDB9D369E0CF}" presName="composite2" presStyleCnt="0"/>
      <dgm:spPr/>
    </dgm:pt>
    <dgm:pt modelId="{479E41B9-8E1B-4730-9C17-7D6C195E6A7D}" type="pres">
      <dgm:prSet presAssocID="{0304DCF2-5A1B-4193-8AF1-CDB9D369E0CF}" presName="background2" presStyleLbl="node2" presStyleIdx="1" presStyleCnt="3"/>
      <dgm:spPr/>
    </dgm:pt>
    <dgm:pt modelId="{D8313060-06F0-49CF-A0E3-A429DF8BE500}" type="pres">
      <dgm:prSet presAssocID="{0304DCF2-5A1B-4193-8AF1-CDB9D369E0CF}" presName="text2" presStyleLbl="fgAcc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2084F3E-1D58-4595-B5D1-61D00801B0FF}" type="pres">
      <dgm:prSet presAssocID="{0304DCF2-5A1B-4193-8AF1-CDB9D369E0CF}" presName="hierChild3" presStyleCnt="0"/>
      <dgm:spPr/>
    </dgm:pt>
    <dgm:pt modelId="{FB51F36F-3A3A-415C-ADD6-BD268D366911}" type="pres">
      <dgm:prSet presAssocID="{4FE7474E-3105-494C-99C7-41B8F96261BC}" presName="Name17" presStyleLbl="parChTrans1D3" presStyleIdx="1" presStyleCnt="3"/>
      <dgm:spPr/>
      <dgm:t>
        <a:bodyPr/>
        <a:lstStyle/>
        <a:p>
          <a:endParaRPr lang="ru-RU"/>
        </a:p>
      </dgm:t>
    </dgm:pt>
    <dgm:pt modelId="{2A2170E1-6DB9-4199-9432-4A9C62219D4A}" type="pres">
      <dgm:prSet presAssocID="{B528DF39-0BCC-4C7E-8F68-21D029449508}" presName="hierRoot3" presStyleCnt="0"/>
      <dgm:spPr/>
    </dgm:pt>
    <dgm:pt modelId="{B836DA25-894D-4BAB-8C49-1FE38EA554A5}" type="pres">
      <dgm:prSet presAssocID="{B528DF39-0BCC-4C7E-8F68-21D029449508}" presName="composite3" presStyleCnt="0"/>
      <dgm:spPr/>
    </dgm:pt>
    <dgm:pt modelId="{A92AF37B-41CD-4414-8383-1A1318480550}" type="pres">
      <dgm:prSet presAssocID="{B528DF39-0BCC-4C7E-8F68-21D029449508}" presName="background3" presStyleLbl="node3" presStyleIdx="1" presStyleCnt="3"/>
      <dgm:spPr/>
    </dgm:pt>
    <dgm:pt modelId="{BE78B8DA-A248-47DC-8FD8-3860087CBF20}" type="pres">
      <dgm:prSet presAssocID="{B528DF39-0BCC-4C7E-8F68-21D029449508}" presName="text3" presStyleLbl="fgAcc3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AA0C185-71D2-47FD-94A0-EAE00D007BB9}" type="pres">
      <dgm:prSet presAssocID="{B528DF39-0BCC-4C7E-8F68-21D029449508}" presName="hierChild4" presStyleCnt="0"/>
      <dgm:spPr/>
    </dgm:pt>
    <dgm:pt modelId="{DCB14D59-9855-4E02-BE67-7DA22DA9406D}" type="pres">
      <dgm:prSet presAssocID="{3A9B6949-F02D-4AD3-88F3-CFFB0C35D243}" presName="Name10" presStyleLbl="parChTrans1D2" presStyleIdx="2" presStyleCnt="3"/>
      <dgm:spPr/>
      <dgm:t>
        <a:bodyPr/>
        <a:lstStyle/>
        <a:p>
          <a:endParaRPr lang="ru-RU"/>
        </a:p>
      </dgm:t>
    </dgm:pt>
    <dgm:pt modelId="{975354E1-EAA0-42FE-8F12-A3BEFB31456F}" type="pres">
      <dgm:prSet presAssocID="{D3B37073-661E-4EBD-9665-353F3C5A3CC8}" presName="hierRoot2" presStyleCnt="0"/>
      <dgm:spPr/>
    </dgm:pt>
    <dgm:pt modelId="{45790E6A-EFB4-4363-8E99-897B946A1C47}" type="pres">
      <dgm:prSet presAssocID="{D3B37073-661E-4EBD-9665-353F3C5A3CC8}" presName="composite2" presStyleCnt="0"/>
      <dgm:spPr/>
    </dgm:pt>
    <dgm:pt modelId="{F4261397-A98F-498C-B999-E7A1728DA83E}" type="pres">
      <dgm:prSet presAssocID="{D3B37073-661E-4EBD-9665-353F3C5A3CC8}" presName="background2" presStyleLbl="node2" presStyleIdx="2" presStyleCnt="3"/>
      <dgm:spPr/>
    </dgm:pt>
    <dgm:pt modelId="{7E3AF53B-23EE-4D13-BAF7-FCA0EF014DB3}" type="pres">
      <dgm:prSet presAssocID="{D3B37073-661E-4EBD-9665-353F3C5A3CC8}" presName="text2" presStyleLbl="fgAcc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8C74D3F-4398-4A95-A2E0-5AD3CDA24671}" type="pres">
      <dgm:prSet presAssocID="{D3B37073-661E-4EBD-9665-353F3C5A3CC8}" presName="hierChild3" presStyleCnt="0"/>
      <dgm:spPr/>
    </dgm:pt>
    <dgm:pt modelId="{3EF329AB-2A00-4EC0-A802-328E05C50FF1}" type="pres">
      <dgm:prSet presAssocID="{4340B6B8-899F-4CAA-9BA3-B01D1A24D564}" presName="Name17" presStyleLbl="parChTrans1D3" presStyleIdx="2" presStyleCnt="3"/>
      <dgm:spPr/>
      <dgm:t>
        <a:bodyPr/>
        <a:lstStyle/>
        <a:p>
          <a:endParaRPr lang="ru-RU"/>
        </a:p>
      </dgm:t>
    </dgm:pt>
    <dgm:pt modelId="{7B8CDB16-8326-49BD-AEC5-91E163C900F1}" type="pres">
      <dgm:prSet presAssocID="{D6318F47-43B8-4862-AD79-05B4FCE2415D}" presName="hierRoot3" presStyleCnt="0"/>
      <dgm:spPr/>
    </dgm:pt>
    <dgm:pt modelId="{23F37FB6-0CCC-4CB8-82B8-4852DB9C13DD}" type="pres">
      <dgm:prSet presAssocID="{D6318F47-43B8-4862-AD79-05B4FCE2415D}" presName="composite3" presStyleCnt="0"/>
      <dgm:spPr/>
    </dgm:pt>
    <dgm:pt modelId="{760E49B0-0710-4EEE-AA97-EA49A46EB59C}" type="pres">
      <dgm:prSet presAssocID="{D6318F47-43B8-4862-AD79-05B4FCE2415D}" presName="background3" presStyleLbl="node3" presStyleIdx="2" presStyleCnt="3"/>
      <dgm:spPr/>
    </dgm:pt>
    <dgm:pt modelId="{B5497DC9-715F-417E-A6B7-8B427D91C9EA}" type="pres">
      <dgm:prSet presAssocID="{D6318F47-43B8-4862-AD79-05B4FCE2415D}" presName="text3" presStyleLbl="fgAcc3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2030EB6-5610-40AE-9AEA-06CC88B7485E}" type="pres">
      <dgm:prSet presAssocID="{D6318F47-43B8-4862-AD79-05B4FCE2415D}" presName="hierChild4" presStyleCnt="0"/>
      <dgm:spPr/>
    </dgm:pt>
  </dgm:ptLst>
  <dgm:cxnLst>
    <dgm:cxn modelId="{4B2C084F-06F1-4974-8040-0F612427487A}" type="presOf" srcId="{D6318F47-43B8-4862-AD79-05B4FCE2415D}" destId="{B5497DC9-715F-417E-A6B7-8B427D91C9EA}" srcOrd="0" destOrd="0" presId="urn:microsoft.com/office/officeart/2005/8/layout/hierarchy1"/>
    <dgm:cxn modelId="{2E2F1D8D-E2BD-4BBF-B04E-16E94A72B5B2}" type="presOf" srcId="{4FE7474E-3105-494C-99C7-41B8F96261BC}" destId="{FB51F36F-3A3A-415C-ADD6-BD268D366911}" srcOrd="0" destOrd="0" presId="urn:microsoft.com/office/officeart/2005/8/layout/hierarchy1"/>
    <dgm:cxn modelId="{DD857597-ECF1-416D-891A-24A959256DC2}" type="presOf" srcId="{B50E7595-71B2-48C9-9597-D9114898B992}" destId="{957D6D6E-0FA1-408A-B7A5-3195858B042C}" srcOrd="0" destOrd="0" presId="urn:microsoft.com/office/officeart/2005/8/layout/hierarchy1"/>
    <dgm:cxn modelId="{750FD618-84EC-438C-8F60-4159D9D26BB7}" srcId="{D3B37073-661E-4EBD-9665-353F3C5A3CC8}" destId="{D6318F47-43B8-4862-AD79-05B4FCE2415D}" srcOrd="0" destOrd="0" parTransId="{4340B6B8-899F-4CAA-9BA3-B01D1A24D564}" sibTransId="{39E7A8A0-107C-41DA-92B2-CCC53A79A52A}"/>
    <dgm:cxn modelId="{DAF97A7B-7DB7-48A4-ABAD-788C21BE5EBF}" type="presOf" srcId="{3A9B6949-F02D-4AD3-88F3-CFFB0C35D243}" destId="{DCB14D59-9855-4E02-BE67-7DA22DA9406D}" srcOrd="0" destOrd="0" presId="urn:microsoft.com/office/officeart/2005/8/layout/hierarchy1"/>
    <dgm:cxn modelId="{7BCDA246-9D47-4F6F-88E0-3A4907DAB695}" type="presOf" srcId="{78565C13-536C-437D-B58C-53495C75DBC9}" destId="{EB12E786-5183-4DA3-AFA0-D80C0291F34D}" srcOrd="0" destOrd="0" presId="urn:microsoft.com/office/officeart/2005/8/layout/hierarchy1"/>
    <dgm:cxn modelId="{81473A7B-701F-481B-A7FD-267DCA6AE50B}" type="presOf" srcId="{490EDB89-A4A7-4F26-BE80-CB8F531D7464}" destId="{6D12A7B6-16C4-4B00-AF59-C44328A8A179}" srcOrd="0" destOrd="0" presId="urn:microsoft.com/office/officeart/2005/8/layout/hierarchy1"/>
    <dgm:cxn modelId="{5D4AAB2D-44BB-4175-92C3-051DA9220835}" srcId="{490EDB89-A4A7-4F26-BE80-CB8F531D7464}" destId="{D3B37073-661E-4EBD-9665-353F3C5A3CC8}" srcOrd="2" destOrd="0" parTransId="{3A9B6949-F02D-4AD3-88F3-CFFB0C35D243}" sibTransId="{98C7CD09-7179-4359-A874-A1040C8EB111}"/>
    <dgm:cxn modelId="{AFF60A86-9C8B-417E-9D8C-AD9B82F2CFF3}" srcId="{78565C13-536C-437D-B58C-53495C75DBC9}" destId="{C870BD7C-4A2D-4CD7-AA97-517DD9D70A18}" srcOrd="0" destOrd="0" parTransId="{031109DC-4CCB-43DE-9973-9E78667881C2}" sibTransId="{84B659F3-F989-41A8-8161-8525D821FFA3}"/>
    <dgm:cxn modelId="{CE37E78B-E15C-44FA-8DB4-EFF16D3B5C90}" srcId="{7BEECA8E-2621-4D4A-8C6C-BEBC9626B621}" destId="{490EDB89-A4A7-4F26-BE80-CB8F531D7464}" srcOrd="0" destOrd="0" parTransId="{97F331A6-D29D-4D1B-A653-07EC8813C19C}" sibTransId="{8DA4CECC-1124-4124-9AF9-BBE41DF5759A}"/>
    <dgm:cxn modelId="{A630E5E1-FC8F-40A2-AD2D-9CFD9C5E34E5}" type="presOf" srcId="{BF9B9786-A6DE-4FE6-B2FF-7ACEDA868FE2}" destId="{BFC61D55-8204-49C9-B583-9DA994039E92}" srcOrd="0" destOrd="0" presId="urn:microsoft.com/office/officeart/2005/8/layout/hierarchy1"/>
    <dgm:cxn modelId="{584D5DE1-D1D7-4A7C-87EF-60A05B0D1C09}" type="presOf" srcId="{4340B6B8-899F-4CAA-9BA3-B01D1A24D564}" destId="{3EF329AB-2A00-4EC0-A802-328E05C50FF1}" srcOrd="0" destOrd="0" presId="urn:microsoft.com/office/officeart/2005/8/layout/hierarchy1"/>
    <dgm:cxn modelId="{9FD61E6E-00D4-4311-9019-53BE8D75CBF9}" type="presOf" srcId="{C870BD7C-4A2D-4CD7-AA97-517DD9D70A18}" destId="{CCAE49B0-817F-4C4B-A394-B236526B1AF6}" srcOrd="0" destOrd="0" presId="urn:microsoft.com/office/officeart/2005/8/layout/hierarchy1"/>
    <dgm:cxn modelId="{8335AA69-8010-4C49-B361-F66701FD3602}" type="presOf" srcId="{7BEECA8E-2621-4D4A-8C6C-BEBC9626B621}" destId="{DA656A7D-E4C5-44AC-8075-02036F389DEA}" srcOrd="0" destOrd="0" presId="urn:microsoft.com/office/officeart/2005/8/layout/hierarchy1"/>
    <dgm:cxn modelId="{750F4A35-836F-4A23-884E-5A25836378FB}" type="presOf" srcId="{D3B37073-661E-4EBD-9665-353F3C5A3CC8}" destId="{7E3AF53B-23EE-4D13-BAF7-FCA0EF014DB3}" srcOrd="0" destOrd="0" presId="urn:microsoft.com/office/officeart/2005/8/layout/hierarchy1"/>
    <dgm:cxn modelId="{9F3ED678-1F8F-4A7A-9621-1800E97C5D4B}" srcId="{0304DCF2-5A1B-4193-8AF1-CDB9D369E0CF}" destId="{B528DF39-0BCC-4C7E-8F68-21D029449508}" srcOrd="0" destOrd="0" parTransId="{4FE7474E-3105-494C-99C7-41B8F96261BC}" sibTransId="{E7DF3CA1-C967-4748-B06A-604B6B8B1740}"/>
    <dgm:cxn modelId="{E70A62A5-3D3C-415A-A85C-3FED29B1426D}" type="presOf" srcId="{0304DCF2-5A1B-4193-8AF1-CDB9D369E0CF}" destId="{D8313060-06F0-49CF-A0E3-A429DF8BE500}" srcOrd="0" destOrd="0" presId="urn:microsoft.com/office/officeart/2005/8/layout/hierarchy1"/>
    <dgm:cxn modelId="{37A255B8-BBF3-40BA-BBF1-AEB35F762CDB}" srcId="{490EDB89-A4A7-4F26-BE80-CB8F531D7464}" destId="{78565C13-536C-437D-B58C-53495C75DBC9}" srcOrd="0" destOrd="0" parTransId="{B50E7595-71B2-48C9-9597-D9114898B992}" sibTransId="{C3217D3E-9DB1-496E-9C1D-D5D81013DA49}"/>
    <dgm:cxn modelId="{DA527874-C762-491F-B3EC-85EC072F2692}" type="presOf" srcId="{031109DC-4CCB-43DE-9973-9E78667881C2}" destId="{7A721D77-E1B7-4FBE-8429-EF37B637642B}" srcOrd="0" destOrd="0" presId="urn:microsoft.com/office/officeart/2005/8/layout/hierarchy1"/>
    <dgm:cxn modelId="{4890D9FE-E75D-4715-A5DE-21C896FBA640}" type="presOf" srcId="{B528DF39-0BCC-4C7E-8F68-21D029449508}" destId="{BE78B8DA-A248-47DC-8FD8-3860087CBF20}" srcOrd="0" destOrd="0" presId="urn:microsoft.com/office/officeart/2005/8/layout/hierarchy1"/>
    <dgm:cxn modelId="{2F639C84-62AE-4358-BF58-F49C8F626E23}" srcId="{490EDB89-A4A7-4F26-BE80-CB8F531D7464}" destId="{0304DCF2-5A1B-4193-8AF1-CDB9D369E0CF}" srcOrd="1" destOrd="0" parTransId="{BF9B9786-A6DE-4FE6-B2FF-7ACEDA868FE2}" sibTransId="{A5DDDA24-2C7D-4989-BAB3-D7B88EFF1D01}"/>
    <dgm:cxn modelId="{A918B634-997C-46EF-AA28-BF74C05CA6A2}" type="presParOf" srcId="{DA656A7D-E4C5-44AC-8075-02036F389DEA}" destId="{82F6A03A-0566-4451-8B80-7D1CF7575D63}" srcOrd="0" destOrd="0" presId="urn:microsoft.com/office/officeart/2005/8/layout/hierarchy1"/>
    <dgm:cxn modelId="{C64549BE-AFC7-459D-83F5-76C250FF5106}" type="presParOf" srcId="{82F6A03A-0566-4451-8B80-7D1CF7575D63}" destId="{C4C191F7-7A41-4702-90FE-6E1196309531}" srcOrd="0" destOrd="0" presId="urn:microsoft.com/office/officeart/2005/8/layout/hierarchy1"/>
    <dgm:cxn modelId="{4565DED6-72C8-4747-9F7D-071E9947A8E0}" type="presParOf" srcId="{C4C191F7-7A41-4702-90FE-6E1196309531}" destId="{762CC6EF-447B-4990-8754-4C34FAC3D599}" srcOrd="0" destOrd="0" presId="urn:microsoft.com/office/officeart/2005/8/layout/hierarchy1"/>
    <dgm:cxn modelId="{1B337979-2852-4F7B-BDF6-0AD0EA77E352}" type="presParOf" srcId="{C4C191F7-7A41-4702-90FE-6E1196309531}" destId="{6D12A7B6-16C4-4B00-AF59-C44328A8A179}" srcOrd="1" destOrd="0" presId="urn:microsoft.com/office/officeart/2005/8/layout/hierarchy1"/>
    <dgm:cxn modelId="{BC627971-D147-4AFD-AFD8-8459B5C9483A}" type="presParOf" srcId="{82F6A03A-0566-4451-8B80-7D1CF7575D63}" destId="{4D3E8CEC-1F0C-45A3-B107-395AC3DBBF8A}" srcOrd="1" destOrd="0" presId="urn:microsoft.com/office/officeart/2005/8/layout/hierarchy1"/>
    <dgm:cxn modelId="{499F8F9B-31AF-4704-9E33-94BD89D7E648}" type="presParOf" srcId="{4D3E8CEC-1F0C-45A3-B107-395AC3DBBF8A}" destId="{957D6D6E-0FA1-408A-B7A5-3195858B042C}" srcOrd="0" destOrd="0" presId="urn:microsoft.com/office/officeart/2005/8/layout/hierarchy1"/>
    <dgm:cxn modelId="{8D72B687-E6BF-4CB0-80DD-5C5BCF97CBAB}" type="presParOf" srcId="{4D3E8CEC-1F0C-45A3-B107-395AC3DBBF8A}" destId="{D4273C75-309C-4215-AAC1-4F68F434CAED}" srcOrd="1" destOrd="0" presId="urn:microsoft.com/office/officeart/2005/8/layout/hierarchy1"/>
    <dgm:cxn modelId="{02C36BC2-CFAC-4736-A5D7-646FBD5ECF87}" type="presParOf" srcId="{D4273C75-309C-4215-AAC1-4F68F434CAED}" destId="{FE793EB7-33E2-4336-8734-EF32FCB93D08}" srcOrd="0" destOrd="0" presId="urn:microsoft.com/office/officeart/2005/8/layout/hierarchy1"/>
    <dgm:cxn modelId="{EB6A86EC-FDDC-4760-BB56-07FDE242C026}" type="presParOf" srcId="{FE793EB7-33E2-4336-8734-EF32FCB93D08}" destId="{806664BA-38CF-4EAB-83F2-313D58F752F4}" srcOrd="0" destOrd="0" presId="urn:microsoft.com/office/officeart/2005/8/layout/hierarchy1"/>
    <dgm:cxn modelId="{2EB80A92-988A-4817-858C-BA0DE54D4D25}" type="presParOf" srcId="{FE793EB7-33E2-4336-8734-EF32FCB93D08}" destId="{EB12E786-5183-4DA3-AFA0-D80C0291F34D}" srcOrd="1" destOrd="0" presId="urn:microsoft.com/office/officeart/2005/8/layout/hierarchy1"/>
    <dgm:cxn modelId="{78D73244-72A3-47F4-B41F-2DA4EF9FBAFF}" type="presParOf" srcId="{D4273C75-309C-4215-AAC1-4F68F434CAED}" destId="{E03C1D3F-FC78-420F-84BF-CAF95EDBA474}" srcOrd="1" destOrd="0" presId="urn:microsoft.com/office/officeart/2005/8/layout/hierarchy1"/>
    <dgm:cxn modelId="{6E443457-73BC-4B10-A8DD-5F5F799CC813}" type="presParOf" srcId="{E03C1D3F-FC78-420F-84BF-CAF95EDBA474}" destId="{7A721D77-E1B7-4FBE-8429-EF37B637642B}" srcOrd="0" destOrd="0" presId="urn:microsoft.com/office/officeart/2005/8/layout/hierarchy1"/>
    <dgm:cxn modelId="{C76C6BEE-ECB0-4151-A194-F07F68440A1D}" type="presParOf" srcId="{E03C1D3F-FC78-420F-84BF-CAF95EDBA474}" destId="{32506A39-F8C1-4B0C-B949-C23FD2C494CA}" srcOrd="1" destOrd="0" presId="urn:microsoft.com/office/officeart/2005/8/layout/hierarchy1"/>
    <dgm:cxn modelId="{00EBBFAA-B1A0-4E8D-ACC3-8F62BABF724E}" type="presParOf" srcId="{32506A39-F8C1-4B0C-B949-C23FD2C494CA}" destId="{AFFEFD7C-4580-43F3-855E-0619A435441F}" srcOrd="0" destOrd="0" presId="urn:microsoft.com/office/officeart/2005/8/layout/hierarchy1"/>
    <dgm:cxn modelId="{C1142A34-33B3-4E1D-801C-2C3DAF687B47}" type="presParOf" srcId="{AFFEFD7C-4580-43F3-855E-0619A435441F}" destId="{474C29AC-8361-4801-A643-52CE8B36AB1C}" srcOrd="0" destOrd="0" presId="urn:microsoft.com/office/officeart/2005/8/layout/hierarchy1"/>
    <dgm:cxn modelId="{61CDB466-892C-4DAF-A207-3D084F343ECB}" type="presParOf" srcId="{AFFEFD7C-4580-43F3-855E-0619A435441F}" destId="{CCAE49B0-817F-4C4B-A394-B236526B1AF6}" srcOrd="1" destOrd="0" presId="urn:microsoft.com/office/officeart/2005/8/layout/hierarchy1"/>
    <dgm:cxn modelId="{EA66E6A8-E005-40D2-91F7-0FFD02B651E2}" type="presParOf" srcId="{32506A39-F8C1-4B0C-B949-C23FD2C494CA}" destId="{D789C30B-D44D-43E4-9169-5C7362AE2409}" srcOrd="1" destOrd="0" presId="urn:microsoft.com/office/officeart/2005/8/layout/hierarchy1"/>
    <dgm:cxn modelId="{A4112F91-5BE5-4CBF-BCED-E2616C8ED6DE}" type="presParOf" srcId="{4D3E8CEC-1F0C-45A3-B107-395AC3DBBF8A}" destId="{BFC61D55-8204-49C9-B583-9DA994039E92}" srcOrd="2" destOrd="0" presId="urn:microsoft.com/office/officeart/2005/8/layout/hierarchy1"/>
    <dgm:cxn modelId="{2B2EA832-304F-4ECB-B243-E1240CDFE5F0}" type="presParOf" srcId="{4D3E8CEC-1F0C-45A3-B107-395AC3DBBF8A}" destId="{32FAB4A2-B6DF-464D-B735-18CFEAB0D1A5}" srcOrd="3" destOrd="0" presId="urn:microsoft.com/office/officeart/2005/8/layout/hierarchy1"/>
    <dgm:cxn modelId="{BE46B3D1-97A4-42D5-8928-4D842A637D5F}" type="presParOf" srcId="{32FAB4A2-B6DF-464D-B735-18CFEAB0D1A5}" destId="{7BF77414-76E7-4117-9A91-BFE08B6BA8BE}" srcOrd="0" destOrd="0" presId="urn:microsoft.com/office/officeart/2005/8/layout/hierarchy1"/>
    <dgm:cxn modelId="{1F433B2F-6D01-49B2-991F-39043A7EFC66}" type="presParOf" srcId="{7BF77414-76E7-4117-9A91-BFE08B6BA8BE}" destId="{479E41B9-8E1B-4730-9C17-7D6C195E6A7D}" srcOrd="0" destOrd="0" presId="urn:microsoft.com/office/officeart/2005/8/layout/hierarchy1"/>
    <dgm:cxn modelId="{C5BA0746-80AC-4BE4-BC74-035383F68ECC}" type="presParOf" srcId="{7BF77414-76E7-4117-9A91-BFE08B6BA8BE}" destId="{D8313060-06F0-49CF-A0E3-A429DF8BE500}" srcOrd="1" destOrd="0" presId="urn:microsoft.com/office/officeart/2005/8/layout/hierarchy1"/>
    <dgm:cxn modelId="{E1E44826-8BD7-4435-B6F1-0C9026D2B42A}" type="presParOf" srcId="{32FAB4A2-B6DF-464D-B735-18CFEAB0D1A5}" destId="{52084F3E-1D58-4595-B5D1-61D00801B0FF}" srcOrd="1" destOrd="0" presId="urn:microsoft.com/office/officeart/2005/8/layout/hierarchy1"/>
    <dgm:cxn modelId="{A2FB5FB1-B711-4749-80FE-6D87DF4ACC16}" type="presParOf" srcId="{52084F3E-1D58-4595-B5D1-61D00801B0FF}" destId="{FB51F36F-3A3A-415C-ADD6-BD268D366911}" srcOrd="0" destOrd="0" presId="urn:microsoft.com/office/officeart/2005/8/layout/hierarchy1"/>
    <dgm:cxn modelId="{2EE8AEDA-AA6B-4D7D-8408-B5D7E2EE58E2}" type="presParOf" srcId="{52084F3E-1D58-4595-B5D1-61D00801B0FF}" destId="{2A2170E1-6DB9-4199-9432-4A9C62219D4A}" srcOrd="1" destOrd="0" presId="urn:microsoft.com/office/officeart/2005/8/layout/hierarchy1"/>
    <dgm:cxn modelId="{B2C408A6-3310-41E0-B385-22E61C482E6B}" type="presParOf" srcId="{2A2170E1-6DB9-4199-9432-4A9C62219D4A}" destId="{B836DA25-894D-4BAB-8C49-1FE38EA554A5}" srcOrd="0" destOrd="0" presId="urn:microsoft.com/office/officeart/2005/8/layout/hierarchy1"/>
    <dgm:cxn modelId="{ABC255A6-B30F-4FC0-A79E-028766AD45CF}" type="presParOf" srcId="{B836DA25-894D-4BAB-8C49-1FE38EA554A5}" destId="{A92AF37B-41CD-4414-8383-1A1318480550}" srcOrd="0" destOrd="0" presId="urn:microsoft.com/office/officeart/2005/8/layout/hierarchy1"/>
    <dgm:cxn modelId="{9E1A33DD-7118-44B4-BC30-4970A875F50F}" type="presParOf" srcId="{B836DA25-894D-4BAB-8C49-1FE38EA554A5}" destId="{BE78B8DA-A248-47DC-8FD8-3860087CBF20}" srcOrd="1" destOrd="0" presId="urn:microsoft.com/office/officeart/2005/8/layout/hierarchy1"/>
    <dgm:cxn modelId="{0409F7B7-3B41-4C41-A123-F100D532D4F4}" type="presParOf" srcId="{2A2170E1-6DB9-4199-9432-4A9C62219D4A}" destId="{6AA0C185-71D2-47FD-94A0-EAE00D007BB9}" srcOrd="1" destOrd="0" presId="urn:microsoft.com/office/officeart/2005/8/layout/hierarchy1"/>
    <dgm:cxn modelId="{77B436CD-0586-48A3-B89E-A0D88C9FD926}" type="presParOf" srcId="{4D3E8CEC-1F0C-45A3-B107-395AC3DBBF8A}" destId="{DCB14D59-9855-4E02-BE67-7DA22DA9406D}" srcOrd="4" destOrd="0" presId="urn:microsoft.com/office/officeart/2005/8/layout/hierarchy1"/>
    <dgm:cxn modelId="{743D86DC-6E43-461A-9DD5-1E7128197233}" type="presParOf" srcId="{4D3E8CEC-1F0C-45A3-B107-395AC3DBBF8A}" destId="{975354E1-EAA0-42FE-8F12-A3BEFB31456F}" srcOrd="5" destOrd="0" presId="urn:microsoft.com/office/officeart/2005/8/layout/hierarchy1"/>
    <dgm:cxn modelId="{AA875BB0-9095-4F9F-8843-C9CD17B5D376}" type="presParOf" srcId="{975354E1-EAA0-42FE-8F12-A3BEFB31456F}" destId="{45790E6A-EFB4-4363-8E99-897B946A1C47}" srcOrd="0" destOrd="0" presId="urn:microsoft.com/office/officeart/2005/8/layout/hierarchy1"/>
    <dgm:cxn modelId="{86307900-B037-437D-BE57-672C2CFDB701}" type="presParOf" srcId="{45790E6A-EFB4-4363-8E99-897B946A1C47}" destId="{F4261397-A98F-498C-B999-E7A1728DA83E}" srcOrd="0" destOrd="0" presId="urn:microsoft.com/office/officeart/2005/8/layout/hierarchy1"/>
    <dgm:cxn modelId="{2915D88B-B4B9-4902-8D01-C34C55DF49BA}" type="presParOf" srcId="{45790E6A-EFB4-4363-8E99-897B946A1C47}" destId="{7E3AF53B-23EE-4D13-BAF7-FCA0EF014DB3}" srcOrd="1" destOrd="0" presId="urn:microsoft.com/office/officeart/2005/8/layout/hierarchy1"/>
    <dgm:cxn modelId="{4949559F-0431-477F-9348-6F18AB3A72E8}" type="presParOf" srcId="{975354E1-EAA0-42FE-8F12-A3BEFB31456F}" destId="{48C74D3F-4398-4A95-A2E0-5AD3CDA24671}" srcOrd="1" destOrd="0" presId="urn:microsoft.com/office/officeart/2005/8/layout/hierarchy1"/>
    <dgm:cxn modelId="{9A901D13-7D88-4851-9A44-7A8732C7A989}" type="presParOf" srcId="{48C74D3F-4398-4A95-A2E0-5AD3CDA24671}" destId="{3EF329AB-2A00-4EC0-A802-328E05C50FF1}" srcOrd="0" destOrd="0" presId="urn:microsoft.com/office/officeart/2005/8/layout/hierarchy1"/>
    <dgm:cxn modelId="{C8556EBA-B2CF-40A7-8A35-363C7E8B2225}" type="presParOf" srcId="{48C74D3F-4398-4A95-A2E0-5AD3CDA24671}" destId="{7B8CDB16-8326-49BD-AEC5-91E163C900F1}" srcOrd="1" destOrd="0" presId="urn:microsoft.com/office/officeart/2005/8/layout/hierarchy1"/>
    <dgm:cxn modelId="{8CEC2C0F-3F2F-4A69-AD8E-A4C396FA7B5C}" type="presParOf" srcId="{7B8CDB16-8326-49BD-AEC5-91E163C900F1}" destId="{23F37FB6-0CCC-4CB8-82B8-4852DB9C13DD}" srcOrd="0" destOrd="0" presId="urn:microsoft.com/office/officeart/2005/8/layout/hierarchy1"/>
    <dgm:cxn modelId="{C1002527-BA3C-45A3-B09D-751F772E8010}" type="presParOf" srcId="{23F37FB6-0CCC-4CB8-82B8-4852DB9C13DD}" destId="{760E49B0-0710-4EEE-AA97-EA49A46EB59C}" srcOrd="0" destOrd="0" presId="urn:microsoft.com/office/officeart/2005/8/layout/hierarchy1"/>
    <dgm:cxn modelId="{13F3B20C-DC78-4FBF-86E6-93453E39957E}" type="presParOf" srcId="{23F37FB6-0CCC-4CB8-82B8-4852DB9C13DD}" destId="{B5497DC9-715F-417E-A6B7-8B427D91C9EA}" srcOrd="1" destOrd="0" presId="urn:microsoft.com/office/officeart/2005/8/layout/hierarchy1"/>
    <dgm:cxn modelId="{C64E705A-EB88-40BF-9E0D-5F99C2EF0149}" type="presParOf" srcId="{7B8CDB16-8326-49BD-AEC5-91E163C900F1}" destId="{92030EB6-5610-40AE-9AEA-06CC88B7485E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F71F009-0657-4671-A001-2D7124F6355D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C18E6E0A-7E3B-4DBF-A08E-82EB364729CF}">
      <dgm:prSet phldrT="[Текст]" custT="1"/>
      <dgm:spPr/>
      <dgm:t>
        <a:bodyPr/>
        <a:lstStyle/>
        <a:p>
          <a:r>
            <a:rPr lang="ru-RU" sz="3200" dirty="0"/>
            <a:t>Общение </a:t>
          </a:r>
        </a:p>
        <a:p>
          <a:endParaRPr lang="ru-RU" sz="3200" dirty="0"/>
        </a:p>
      </dgm:t>
    </dgm:pt>
    <dgm:pt modelId="{F32F7AB6-2E8E-4C08-A265-02B0C57911DF}" type="parTrans" cxnId="{7E51D72F-E3CA-4FAB-8061-CF731185A8AF}">
      <dgm:prSet/>
      <dgm:spPr/>
      <dgm:t>
        <a:bodyPr/>
        <a:lstStyle/>
        <a:p>
          <a:endParaRPr lang="ru-RU"/>
        </a:p>
      </dgm:t>
    </dgm:pt>
    <dgm:pt modelId="{0264400D-034F-4F0E-B44D-BCBD39CB1E29}" type="sibTrans" cxnId="{7E51D72F-E3CA-4FAB-8061-CF731185A8AF}">
      <dgm:prSet/>
      <dgm:spPr/>
      <dgm:t>
        <a:bodyPr/>
        <a:lstStyle/>
        <a:p>
          <a:endParaRPr lang="ru-RU"/>
        </a:p>
      </dgm:t>
    </dgm:pt>
    <dgm:pt modelId="{6E0DBEC2-B05B-41CE-BA2B-2DAE94270FF0}">
      <dgm:prSet phldrT="[Текст]"/>
      <dgm:spPr/>
      <dgm:t>
        <a:bodyPr/>
        <a:lstStyle/>
        <a:p>
          <a:endParaRPr lang="ru-RU" dirty="0"/>
        </a:p>
      </dgm:t>
    </dgm:pt>
    <dgm:pt modelId="{561722EF-1607-48E8-B5F5-0433AFB43E22}" type="parTrans" cxnId="{D9BE1F7E-567A-461B-A322-F1846CD8AC4B}">
      <dgm:prSet/>
      <dgm:spPr/>
      <dgm:t>
        <a:bodyPr/>
        <a:lstStyle/>
        <a:p>
          <a:endParaRPr lang="ru-RU"/>
        </a:p>
      </dgm:t>
    </dgm:pt>
    <dgm:pt modelId="{A77DE323-0B7C-41E3-A58B-62377608D58D}" type="sibTrans" cxnId="{D9BE1F7E-567A-461B-A322-F1846CD8AC4B}">
      <dgm:prSet/>
      <dgm:spPr/>
      <dgm:t>
        <a:bodyPr/>
        <a:lstStyle/>
        <a:p>
          <a:endParaRPr lang="ru-RU"/>
        </a:p>
      </dgm:t>
    </dgm:pt>
    <dgm:pt modelId="{79D19B28-ED43-4F01-8D9D-A543D8264094}">
      <dgm:prSet phldrT="[Текст]"/>
      <dgm:spPr/>
      <dgm:t>
        <a:bodyPr/>
        <a:lstStyle/>
        <a:p>
          <a:endParaRPr lang="ru-RU" dirty="0"/>
        </a:p>
      </dgm:t>
    </dgm:pt>
    <dgm:pt modelId="{6FEAD725-8603-4CF7-9F8F-C48A27A0F609}" type="parTrans" cxnId="{FC77529C-E596-47C8-862E-C67AF444183F}">
      <dgm:prSet/>
      <dgm:spPr/>
      <dgm:t>
        <a:bodyPr/>
        <a:lstStyle/>
        <a:p>
          <a:endParaRPr lang="ru-RU"/>
        </a:p>
      </dgm:t>
    </dgm:pt>
    <dgm:pt modelId="{51E4E617-DFF1-4BD4-A571-E7B7F9E02087}" type="sibTrans" cxnId="{FC77529C-E596-47C8-862E-C67AF444183F}">
      <dgm:prSet/>
      <dgm:spPr/>
      <dgm:t>
        <a:bodyPr/>
        <a:lstStyle/>
        <a:p>
          <a:endParaRPr lang="ru-RU"/>
        </a:p>
      </dgm:t>
    </dgm:pt>
    <dgm:pt modelId="{927E5013-AB56-442F-BA2E-99FD1252DD25}" type="pres">
      <dgm:prSet presAssocID="{BF71F009-0657-4671-A001-2D7124F6355D}" presName="arrowDiagram" presStyleCnt="0">
        <dgm:presLayoutVars>
          <dgm:chMax val="5"/>
          <dgm:dir/>
          <dgm:resizeHandles val="exact"/>
        </dgm:presLayoutVars>
      </dgm:prSet>
      <dgm:spPr/>
    </dgm:pt>
    <dgm:pt modelId="{7571B903-9000-48D2-93BF-FBBF2EB1689F}" type="pres">
      <dgm:prSet presAssocID="{BF71F009-0657-4671-A001-2D7124F6355D}" presName="arrow" presStyleLbl="bgShp" presStyleIdx="0" presStyleCnt="1" custLinFactNeighborX="-4825" custLinFactNeighborY="-9864"/>
      <dgm:spPr/>
    </dgm:pt>
    <dgm:pt modelId="{A83CE255-C8BD-464F-BF4F-97BC7952DFA6}" type="pres">
      <dgm:prSet presAssocID="{BF71F009-0657-4671-A001-2D7124F6355D}" presName="arrowDiagram3" presStyleCnt="0"/>
      <dgm:spPr/>
    </dgm:pt>
    <dgm:pt modelId="{3907DDDB-1AD7-41EC-BD76-077764D3EF6C}" type="pres">
      <dgm:prSet presAssocID="{6E0DBEC2-B05B-41CE-BA2B-2DAE94270FF0}" presName="bullet3a" presStyleLbl="node1" presStyleIdx="0" presStyleCnt="3" custLinFactNeighborY="-58276"/>
      <dgm:spPr/>
    </dgm:pt>
    <dgm:pt modelId="{5544B1A7-FEEC-4010-8F47-71DCDEF2F0F4}" type="pres">
      <dgm:prSet presAssocID="{6E0DBEC2-B05B-41CE-BA2B-2DAE94270FF0}" presName="textBox3a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FB3BB3-E7BF-4FDF-BE55-4A69BB584B46}" type="pres">
      <dgm:prSet presAssocID="{79D19B28-ED43-4F01-8D9D-A543D8264094}" presName="bullet3b" presStyleLbl="node1" presStyleIdx="1" presStyleCnt="3" custLinFactX="-16491" custLinFactNeighborX="-100000" custLinFactNeighborY="4062"/>
      <dgm:spPr/>
    </dgm:pt>
    <dgm:pt modelId="{5DC02705-7BAB-4292-8D89-198B355E4425}" type="pres">
      <dgm:prSet presAssocID="{79D19B28-ED43-4F01-8D9D-A543D8264094}" presName="textBox3b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9C4CEE-9A2A-4693-8C0D-D53F23EC032A}" type="pres">
      <dgm:prSet presAssocID="{C18E6E0A-7E3B-4DBF-A08E-82EB364729CF}" presName="bullet3c" presStyleLbl="node1" presStyleIdx="2" presStyleCnt="3" custLinFactX="-35866" custLinFactNeighborX="-100000" custLinFactNeighborY="-2728"/>
      <dgm:spPr/>
    </dgm:pt>
    <dgm:pt modelId="{DAC27008-4983-46C0-9AA7-5508336DDF90}" type="pres">
      <dgm:prSet presAssocID="{C18E6E0A-7E3B-4DBF-A08E-82EB364729CF}" presName="textBox3c" presStyleLbl="revTx" presStyleIdx="2" presStyleCnt="3" custScaleX="165778" custScaleY="34735" custLinFactNeighborX="6818" custLinFactNeighborY="-514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C77529C-E596-47C8-862E-C67AF444183F}" srcId="{BF71F009-0657-4671-A001-2D7124F6355D}" destId="{79D19B28-ED43-4F01-8D9D-A543D8264094}" srcOrd="1" destOrd="0" parTransId="{6FEAD725-8603-4CF7-9F8F-C48A27A0F609}" sibTransId="{51E4E617-DFF1-4BD4-A571-E7B7F9E02087}"/>
    <dgm:cxn modelId="{3A7D9994-9273-42FF-819F-E3C7B0E97951}" type="presOf" srcId="{6E0DBEC2-B05B-41CE-BA2B-2DAE94270FF0}" destId="{5544B1A7-FEEC-4010-8F47-71DCDEF2F0F4}" srcOrd="0" destOrd="0" presId="urn:microsoft.com/office/officeart/2005/8/layout/arrow2"/>
    <dgm:cxn modelId="{7E51D72F-E3CA-4FAB-8061-CF731185A8AF}" srcId="{BF71F009-0657-4671-A001-2D7124F6355D}" destId="{C18E6E0A-7E3B-4DBF-A08E-82EB364729CF}" srcOrd="2" destOrd="0" parTransId="{F32F7AB6-2E8E-4C08-A265-02B0C57911DF}" sibTransId="{0264400D-034F-4F0E-B44D-BCBD39CB1E29}"/>
    <dgm:cxn modelId="{1AF48A57-6EED-43E3-98E6-B92769A09138}" type="presOf" srcId="{79D19B28-ED43-4F01-8D9D-A543D8264094}" destId="{5DC02705-7BAB-4292-8D89-198B355E4425}" srcOrd="0" destOrd="0" presId="urn:microsoft.com/office/officeart/2005/8/layout/arrow2"/>
    <dgm:cxn modelId="{619A614A-67CB-4275-B13B-A519BE6F43FF}" type="presOf" srcId="{C18E6E0A-7E3B-4DBF-A08E-82EB364729CF}" destId="{DAC27008-4983-46C0-9AA7-5508336DDF90}" srcOrd="0" destOrd="0" presId="urn:microsoft.com/office/officeart/2005/8/layout/arrow2"/>
    <dgm:cxn modelId="{D9BE1F7E-567A-461B-A322-F1846CD8AC4B}" srcId="{BF71F009-0657-4671-A001-2D7124F6355D}" destId="{6E0DBEC2-B05B-41CE-BA2B-2DAE94270FF0}" srcOrd="0" destOrd="0" parTransId="{561722EF-1607-48E8-B5F5-0433AFB43E22}" sibTransId="{A77DE323-0B7C-41E3-A58B-62377608D58D}"/>
    <dgm:cxn modelId="{DD8CB335-AA82-42AE-B50B-C504FB5D1699}" type="presOf" srcId="{BF71F009-0657-4671-A001-2D7124F6355D}" destId="{927E5013-AB56-442F-BA2E-99FD1252DD25}" srcOrd="0" destOrd="0" presId="urn:microsoft.com/office/officeart/2005/8/layout/arrow2"/>
    <dgm:cxn modelId="{2033F5EA-F3A1-4728-8E3A-4B1313795805}" type="presParOf" srcId="{927E5013-AB56-442F-BA2E-99FD1252DD25}" destId="{7571B903-9000-48D2-93BF-FBBF2EB1689F}" srcOrd="0" destOrd="0" presId="urn:microsoft.com/office/officeart/2005/8/layout/arrow2"/>
    <dgm:cxn modelId="{E68D9F45-DBA7-4528-9FCD-649830AB1E1B}" type="presParOf" srcId="{927E5013-AB56-442F-BA2E-99FD1252DD25}" destId="{A83CE255-C8BD-464F-BF4F-97BC7952DFA6}" srcOrd="1" destOrd="0" presId="urn:microsoft.com/office/officeart/2005/8/layout/arrow2"/>
    <dgm:cxn modelId="{317FF060-2B05-44F9-87EE-9CC109BC9094}" type="presParOf" srcId="{A83CE255-C8BD-464F-BF4F-97BC7952DFA6}" destId="{3907DDDB-1AD7-41EC-BD76-077764D3EF6C}" srcOrd="0" destOrd="0" presId="urn:microsoft.com/office/officeart/2005/8/layout/arrow2"/>
    <dgm:cxn modelId="{C0D99642-BCFD-4D16-B53B-3B713E039035}" type="presParOf" srcId="{A83CE255-C8BD-464F-BF4F-97BC7952DFA6}" destId="{5544B1A7-FEEC-4010-8F47-71DCDEF2F0F4}" srcOrd="1" destOrd="0" presId="urn:microsoft.com/office/officeart/2005/8/layout/arrow2"/>
    <dgm:cxn modelId="{AEF0A9D2-AAB9-4B6F-8C9E-8F5721E51B91}" type="presParOf" srcId="{A83CE255-C8BD-464F-BF4F-97BC7952DFA6}" destId="{8DFB3BB3-E7BF-4FDF-BE55-4A69BB584B46}" srcOrd="2" destOrd="0" presId="urn:microsoft.com/office/officeart/2005/8/layout/arrow2"/>
    <dgm:cxn modelId="{86B5116C-8B6F-47A7-834D-BB94BA6458B4}" type="presParOf" srcId="{A83CE255-C8BD-464F-BF4F-97BC7952DFA6}" destId="{5DC02705-7BAB-4292-8D89-198B355E4425}" srcOrd="3" destOrd="0" presId="urn:microsoft.com/office/officeart/2005/8/layout/arrow2"/>
    <dgm:cxn modelId="{F24FFDCD-20F7-466D-AC3E-65A34ADB9930}" type="presParOf" srcId="{A83CE255-C8BD-464F-BF4F-97BC7952DFA6}" destId="{E89C4CEE-9A2A-4693-8C0D-D53F23EC032A}" srcOrd="4" destOrd="0" presId="urn:microsoft.com/office/officeart/2005/8/layout/arrow2"/>
    <dgm:cxn modelId="{B7671EB3-5D0A-4865-B6D4-98F937799233}" type="presParOf" srcId="{A83CE255-C8BD-464F-BF4F-97BC7952DFA6}" destId="{DAC27008-4983-46C0-9AA7-5508336DDF90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4B7DF22-C484-46DC-A139-2A8B3CF294C9}" type="doc">
      <dgm:prSet loTypeId="urn:microsoft.com/office/officeart/2005/8/layout/hProcess9" loCatId="process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519D28D2-54C5-4E63-9020-91729CD215FC}">
      <dgm:prSet phldrT="[Текст]"/>
      <dgm:spPr/>
      <dgm:t>
        <a:bodyPr/>
        <a:lstStyle/>
        <a:p>
          <a:r>
            <a:rPr lang="ru-RU" dirty="0"/>
            <a:t>Смена  ведущего вида деятельности с учебы на общение</a:t>
          </a:r>
        </a:p>
      </dgm:t>
    </dgm:pt>
    <dgm:pt modelId="{F9B7683C-5C19-4D8D-8B54-231C92A615F3}" type="parTrans" cxnId="{312B18FD-F79D-434C-8314-B8E2C1F97200}">
      <dgm:prSet/>
      <dgm:spPr/>
      <dgm:t>
        <a:bodyPr/>
        <a:lstStyle/>
        <a:p>
          <a:endParaRPr lang="ru-RU"/>
        </a:p>
      </dgm:t>
    </dgm:pt>
    <dgm:pt modelId="{AF9D8896-5984-4C78-8AA2-2A3C0D5D6E30}" type="sibTrans" cxnId="{312B18FD-F79D-434C-8314-B8E2C1F97200}">
      <dgm:prSet/>
      <dgm:spPr/>
      <dgm:t>
        <a:bodyPr/>
        <a:lstStyle/>
        <a:p>
          <a:endParaRPr lang="ru-RU"/>
        </a:p>
      </dgm:t>
    </dgm:pt>
    <dgm:pt modelId="{E164ADB8-7BDD-4AE9-9692-8D057CFE99EB}">
      <dgm:prSet phldrT="[Текст]" custT="1"/>
      <dgm:spPr/>
      <dgm:t>
        <a:bodyPr/>
        <a:lstStyle/>
        <a:p>
          <a:r>
            <a:rPr lang="ru-RU" sz="2400" dirty="0">
              <a:effectLst/>
              <a:latin typeface="+mj-lt"/>
              <a:ea typeface="Calibri"/>
              <a:cs typeface="Times New Roman"/>
            </a:rPr>
            <a:t>Ослабление желания учиться</a:t>
          </a:r>
          <a:endParaRPr lang="ru-RU" sz="2400" dirty="0">
            <a:latin typeface="+mj-lt"/>
          </a:endParaRPr>
        </a:p>
      </dgm:t>
    </dgm:pt>
    <dgm:pt modelId="{14B3D2B7-796B-4169-A6AF-1ACEDE1707A4}" type="parTrans" cxnId="{6177F35D-BB22-4762-B4D5-0916B9C6A436}">
      <dgm:prSet/>
      <dgm:spPr/>
      <dgm:t>
        <a:bodyPr/>
        <a:lstStyle/>
        <a:p>
          <a:endParaRPr lang="ru-RU"/>
        </a:p>
      </dgm:t>
    </dgm:pt>
    <dgm:pt modelId="{22CF12AD-7865-4FFC-ABEE-41E4D0B9DE70}" type="sibTrans" cxnId="{6177F35D-BB22-4762-B4D5-0916B9C6A436}">
      <dgm:prSet/>
      <dgm:spPr/>
      <dgm:t>
        <a:bodyPr/>
        <a:lstStyle/>
        <a:p>
          <a:endParaRPr lang="ru-RU"/>
        </a:p>
      </dgm:t>
    </dgm:pt>
    <dgm:pt modelId="{FD64352E-2C9D-4A1F-95A6-5E7CC8990939}">
      <dgm:prSet phldrT="[Текст]" custT="1"/>
      <dgm:spPr/>
      <dgm:t>
        <a:bodyPr/>
        <a:lstStyle/>
        <a:p>
          <a:r>
            <a:rPr lang="ru-RU" sz="2400" dirty="0"/>
            <a:t>Снижение учебной мотивации</a:t>
          </a:r>
        </a:p>
      </dgm:t>
    </dgm:pt>
    <dgm:pt modelId="{B101C279-CB62-4AF7-917E-9B80D989C8FB}" type="parTrans" cxnId="{DE036754-7091-4ABF-AFB2-56946FE7A12E}">
      <dgm:prSet/>
      <dgm:spPr/>
      <dgm:t>
        <a:bodyPr/>
        <a:lstStyle/>
        <a:p>
          <a:endParaRPr lang="ru-RU"/>
        </a:p>
      </dgm:t>
    </dgm:pt>
    <dgm:pt modelId="{5F94A918-9CE0-4E5F-97A5-AC54B5BC1483}" type="sibTrans" cxnId="{DE036754-7091-4ABF-AFB2-56946FE7A12E}">
      <dgm:prSet/>
      <dgm:spPr/>
      <dgm:t>
        <a:bodyPr/>
        <a:lstStyle/>
        <a:p>
          <a:endParaRPr lang="ru-RU"/>
        </a:p>
      </dgm:t>
    </dgm:pt>
    <dgm:pt modelId="{D78D41A2-9F94-4A16-B644-467DCCBB9E17}" type="pres">
      <dgm:prSet presAssocID="{34B7DF22-C484-46DC-A139-2A8B3CF294C9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9204552-1FCF-40EC-BF9F-526F0E698E7F}" type="pres">
      <dgm:prSet presAssocID="{34B7DF22-C484-46DC-A139-2A8B3CF294C9}" presName="arrow" presStyleLbl="bgShp" presStyleIdx="0" presStyleCnt="1"/>
      <dgm:spPr/>
    </dgm:pt>
    <dgm:pt modelId="{EC1B225A-6283-408E-AB41-0DE7CB766BE4}" type="pres">
      <dgm:prSet presAssocID="{34B7DF22-C484-46DC-A139-2A8B3CF294C9}" presName="linearProcess" presStyleCnt="0"/>
      <dgm:spPr/>
    </dgm:pt>
    <dgm:pt modelId="{0FAE254F-7468-4505-9C70-3EC287CF2AE7}" type="pres">
      <dgm:prSet presAssocID="{519D28D2-54C5-4E63-9020-91729CD215FC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69BD7C-9B07-47C9-8EA6-33CF46FBF56D}" type="pres">
      <dgm:prSet presAssocID="{AF9D8896-5984-4C78-8AA2-2A3C0D5D6E30}" presName="sibTrans" presStyleCnt="0"/>
      <dgm:spPr/>
    </dgm:pt>
    <dgm:pt modelId="{F88A9415-E362-4A16-9B16-E624B58B6C1D}" type="pres">
      <dgm:prSet presAssocID="{E164ADB8-7BDD-4AE9-9692-8D057CFE99EB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EE9E4B-BD60-4C78-9594-DB362A221F70}" type="pres">
      <dgm:prSet presAssocID="{22CF12AD-7865-4FFC-ABEE-41E4D0B9DE70}" presName="sibTrans" presStyleCnt="0"/>
      <dgm:spPr/>
    </dgm:pt>
    <dgm:pt modelId="{F8EC1B94-D3A3-4791-A737-33EE283A48CB}" type="pres">
      <dgm:prSet presAssocID="{FD64352E-2C9D-4A1F-95A6-5E7CC8990939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CCD7F8F-A1B6-405A-BE5B-E62C163B52CC}" type="presOf" srcId="{FD64352E-2C9D-4A1F-95A6-5E7CC8990939}" destId="{F8EC1B94-D3A3-4791-A737-33EE283A48CB}" srcOrd="0" destOrd="0" presId="urn:microsoft.com/office/officeart/2005/8/layout/hProcess9"/>
    <dgm:cxn modelId="{99DF2EBB-EF8A-4F9C-947E-1B5303BC89D8}" type="presOf" srcId="{519D28D2-54C5-4E63-9020-91729CD215FC}" destId="{0FAE254F-7468-4505-9C70-3EC287CF2AE7}" srcOrd="0" destOrd="0" presId="urn:microsoft.com/office/officeart/2005/8/layout/hProcess9"/>
    <dgm:cxn modelId="{312B18FD-F79D-434C-8314-B8E2C1F97200}" srcId="{34B7DF22-C484-46DC-A139-2A8B3CF294C9}" destId="{519D28D2-54C5-4E63-9020-91729CD215FC}" srcOrd="0" destOrd="0" parTransId="{F9B7683C-5C19-4D8D-8B54-231C92A615F3}" sibTransId="{AF9D8896-5984-4C78-8AA2-2A3C0D5D6E30}"/>
    <dgm:cxn modelId="{ED8EAEA6-3CF0-4AA1-8950-0235851B5F5C}" type="presOf" srcId="{E164ADB8-7BDD-4AE9-9692-8D057CFE99EB}" destId="{F88A9415-E362-4A16-9B16-E624B58B6C1D}" srcOrd="0" destOrd="0" presId="urn:microsoft.com/office/officeart/2005/8/layout/hProcess9"/>
    <dgm:cxn modelId="{7068B1D1-4465-4FA4-A96D-CEDF357E7707}" type="presOf" srcId="{34B7DF22-C484-46DC-A139-2A8B3CF294C9}" destId="{D78D41A2-9F94-4A16-B644-467DCCBB9E17}" srcOrd="0" destOrd="0" presId="urn:microsoft.com/office/officeart/2005/8/layout/hProcess9"/>
    <dgm:cxn modelId="{6177F35D-BB22-4762-B4D5-0916B9C6A436}" srcId="{34B7DF22-C484-46DC-A139-2A8B3CF294C9}" destId="{E164ADB8-7BDD-4AE9-9692-8D057CFE99EB}" srcOrd="1" destOrd="0" parTransId="{14B3D2B7-796B-4169-A6AF-1ACEDE1707A4}" sibTransId="{22CF12AD-7865-4FFC-ABEE-41E4D0B9DE70}"/>
    <dgm:cxn modelId="{DE036754-7091-4ABF-AFB2-56946FE7A12E}" srcId="{34B7DF22-C484-46DC-A139-2A8B3CF294C9}" destId="{FD64352E-2C9D-4A1F-95A6-5E7CC8990939}" srcOrd="2" destOrd="0" parTransId="{B101C279-CB62-4AF7-917E-9B80D989C8FB}" sibTransId="{5F94A918-9CE0-4E5F-97A5-AC54B5BC1483}"/>
    <dgm:cxn modelId="{A1CD5761-2063-471B-8258-02DC0599182D}" type="presParOf" srcId="{D78D41A2-9F94-4A16-B644-467DCCBB9E17}" destId="{99204552-1FCF-40EC-BF9F-526F0E698E7F}" srcOrd="0" destOrd="0" presId="urn:microsoft.com/office/officeart/2005/8/layout/hProcess9"/>
    <dgm:cxn modelId="{40E2EC74-4F50-451D-B95D-5ADF35D124BA}" type="presParOf" srcId="{D78D41A2-9F94-4A16-B644-467DCCBB9E17}" destId="{EC1B225A-6283-408E-AB41-0DE7CB766BE4}" srcOrd="1" destOrd="0" presId="urn:microsoft.com/office/officeart/2005/8/layout/hProcess9"/>
    <dgm:cxn modelId="{D5574216-1023-4D96-AD37-A106C02A206A}" type="presParOf" srcId="{EC1B225A-6283-408E-AB41-0DE7CB766BE4}" destId="{0FAE254F-7468-4505-9C70-3EC287CF2AE7}" srcOrd="0" destOrd="0" presId="urn:microsoft.com/office/officeart/2005/8/layout/hProcess9"/>
    <dgm:cxn modelId="{8293B4CD-D5AD-479F-9390-92B045364F6C}" type="presParOf" srcId="{EC1B225A-6283-408E-AB41-0DE7CB766BE4}" destId="{0469BD7C-9B07-47C9-8EA6-33CF46FBF56D}" srcOrd="1" destOrd="0" presId="urn:microsoft.com/office/officeart/2005/8/layout/hProcess9"/>
    <dgm:cxn modelId="{C4D28A99-D103-4E21-9218-00E32C8ABF27}" type="presParOf" srcId="{EC1B225A-6283-408E-AB41-0DE7CB766BE4}" destId="{F88A9415-E362-4A16-9B16-E624B58B6C1D}" srcOrd="2" destOrd="0" presId="urn:microsoft.com/office/officeart/2005/8/layout/hProcess9"/>
    <dgm:cxn modelId="{EA285F6A-F652-4B35-9D4D-640B1DFFE3DE}" type="presParOf" srcId="{EC1B225A-6283-408E-AB41-0DE7CB766BE4}" destId="{AFEE9E4B-BD60-4C78-9594-DB362A221F70}" srcOrd="3" destOrd="0" presId="urn:microsoft.com/office/officeart/2005/8/layout/hProcess9"/>
    <dgm:cxn modelId="{0337DA82-D270-4FBC-A975-5A9C9A2D7E74}" type="presParOf" srcId="{EC1B225A-6283-408E-AB41-0DE7CB766BE4}" destId="{F8EC1B94-D3A3-4791-A737-33EE283A48CB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C1643A3-6109-4A99-BD47-7CE3D4F5C040}" type="doc">
      <dgm:prSet loTypeId="urn:microsoft.com/office/officeart/2005/8/layout/hierarchy3" loCatId="relationship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120FB91-0956-4F2D-AAA7-ED4B2D3666E3}">
      <dgm:prSet phldrT="[Текст]"/>
      <dgm:spPr/>
      <dgm:t>
        <a:bodyPr/>
        <a:lstStyle/>
        <a:p>
          <a:r>
            <a:rPr lang="ru-RU" dirty="0"/>
            <a:t>Высокая мотивация</a:t>
          </a:r>
        </a:p>
      </dgm:t>
    </dgm:pt>
    <dgm:pt modelId="{06D15930-84DF-496F-B5F2-1817BFE7411C}" type="parTrans" cxnId="{76007EE7-8A77-4D27-8431-9CE1C5C9C8F3}">
      <dgm:prSet/>
      <dgm:spPr/>
      <dgm:t>
        <a:bodyPr/>
        <a:lstStyle/>
        <a:p>
          <a:endParaRPr lang="ru-RU"/>
        </a:p>
      </dgm:t>
    </dgm:pt>
    <dgm:pt modelId="{ECA250E2-EBF8-49F1-AF4D-DDE64ED00520}" type="sibTrans" cxnId="{76007EE7-8A77-4D27-8431-9CE1C5C9C8F3}">
      <dgm:prSet/>
      <dgm:spPr/>
      <dgm:t>
        <a:bodyPr/>
        <a:lstStyle/>
        <a:p>
          <a:endParaRPr lang="ru-RU"/>
        </a:p>
      </dgm:t>
    </dgm:pt>
    <dgm:pt modelId="{8F734D32-4239-494B-8C6A-91418D3AEB96}">
      <dgm:prSet phldrT="[Текст]"/>
      <dgm:spPr/>
      <dgm:t>
        <a:bodyPr/>
        <a:lstStyle/>
        <a:p>
          <a:r>
            <a:rPr lang="ru-RU" dirty="0"/>
            <a:t>Есть цель</a:t>
          </a:r>
        </a:p>
      </dgm:t>
    </dgm:pt>
    <dgm:pt modelId="{598657C7-25B2-4BDE-9DE0-EBF2AD8573CF}" type="parTrans" cxnId="{12416E8E-DFB2-44D8-9376-3C20AC8141E1}">
      <dgm:prSet/>
      <dgm:spPr/>
      <dgm:t>
        <a:bodyPr/>
        <a:lstStyle/>
        <a:p>
          <a:endParaRPr lang="ru-RU"/>
        </a:p>
      </dgm:t>
    </dgm:pt>
    <dgm:pt modelId="{5E68BF20-9C9C-45A4-BDE6-EFC6AA857915}" type="sibTrans" cxnId="{12416E8E-DFB2-44D8-9376-3C20AC8141E1}">
      <dgm:prSet/>
      <dgm:spPr/>
      <dgm:t>
        <a:bodyPr/>
        <a:lstStyle/>
        <a:p>
          <a:endParaRPr lang="ru-RU"/>
        </a:p>
      </dgm:t>
    </dgm:pt>
    <dgm:pt modelId="{400C8CC0-7D88-45FF-9C8C-76FF9BCC6D63}">
      <dgm:prSet phldrT="[Текст]"/>
      <dgm:spPr/>
      <dgm:t>
        <a:bodyPr/>
        <a:lstStyle/>
        <a:p>
          <a:r>
            <a:rPr lang="ru-RU" dirty="0"/>
            <a:t>Влияет на поведение</a:t>
          </a:r>
        </a:p>
      </dgm:t>
    </dgm:pt>
    <dgm:pt modelId="{80C191CC-AF50-40DB-B230-BB9B194A4A66}" type="parTrans" cxnId="{57602422-76D6-48A4-A782-C4A0CC780EC7}">
      <dgm:prSet/>
      <dgm:spPr/>
      <dgm:t>
        <a:bodyPr/>
        <a:lstStyle/>
        <a:p>
          <a:endParaRPr lang="ru-RU"/>
        </a:p>
      </dgm:t>
    </dgm:pt>
    <dgm:pt modelId="{E1AA47B0-7F84-4D6B-AEF3-3CDBA4C5BA8D}" type="sibTrans" cxnId="{57602422-76D6-48A4-A782-C4A0CC780EC7}">
      <dgm:prSet/>
      <dgm:spPr/>
      <dgm:t>
        <a:bodyPr/>
        <a:lstStyle/>
        <a:p>
          <a:endParaRPr lang="ru-RU"/>
        </a:p>
      </dgm:t>
    </dgm:pt>
    <dgm:pt modelId="{03AA0464-0F89-4F80-90E6-3298AE9DBD14}">
      <dgm:prSet phldrT="[Текст]"/>
      <dgm:spPr/>
      <dgm:t>
        <a:bodyPr/>
        <a:lstStyle/>
        <a:p>
          <a:r>
            <a:rPr lang="ru-RU" dirty="0"/>
            <a:t>Отсроченный результат, далекая мотивация</a:t>
          </a:r>
        </a:p>
      </dgm:t>
    </dgm:pt>
    <dgm:pt modelId="{677FE73F-FD29-4F06-824F-CD2BD9FE7176}" type="parTrans" cxnId="{203B0388-53C1-4C9D-9F23-581D3E167D5B}">
      <dgm:prSet/>
      <dgm:spPr/>
      <dgm:t>
        <a:bodyPr/>
        <a:lstStyle/>
        <a:p>
          <a:endParaRPr lang="ru-RU"/>
        </a:p>
      </dgm:t>
    </dgm:pt>
    <dgm:pt modelId="{4C1507EA-A468-46BB-83F2-DF9AD1642C06}" type="sibTrans" cxnId="{203B0388-53C1-4C9D-9F23-581D3E167D5B}">
      <dgm:prSet/>
      <dgm:spPr/>
      <dgm:t>
        <a:bodyPr/>
        <a:lstStyle/>
        <a:p>
          <a:endParaRPr lang="ru-RU"/>
        </a:p>
      </dgm:t>
    </dgm:pt>
    <dgm:pt modelId="{095CE3E4-DA5A-416C-A958-BE2249BF4BE1}">
      <dgm:prSet phldrT="[Текст]"/>
      <dgm:spPr/>
      <dgm:t>
        <a:bodyPr/>
        <a:lstStyle/>
        <a:p>
          <a:r>
            <a:rPr lang="ru-RU" dirty="0"/>
            <a:t>Наступит через несколько лет</a:t>
          </a:r>
        </a:p>
      </dgm:t>
    </dgm:pt>
    <dgm:pt modelId="{98B47028-F658-46F5-8A03-8A554DE1F460}" type="parTrans" cxnId="{D6FD7515-4963-448D-807B-81A70BAB1609}">
      <dgm:prSet/>
      <dgm:spPr/>
      <dgm:t>
        <a:bodyPr/>
        <a:lstStyle/>
        <a:p>
          <a:endParaRPr lang="ru-RU"/>
        </a:p>
      </dgm:t>
    </dgm:pt>
    <dgm:pt modelId="{4561923A-872B-4EFF-A232-3ACC0C75651B}" type="sibTrans" cxnId="{D6FD7515-4963-448D-807B-81A70BAB1609}">
      <dgm:prSet/>
      <dgm:spPr/>
      <dgm:t>
        <a:bodyPr/>
        <a:lstStyle/>
        <a:p>
          <a:endParaRPr lang="ru-RU"/>
        </a:p>
      </dgm:t>
    </dgm:pt>
    <dgm:pt modelId="{747E356E-DEC9-45E9-9906-633458A20D8F}">
      <dgm:prSet phldrT="[Текст]"/>
      <dgm:spPr/>
      <dgm:t>
        <a:bodyPr/>
        <a:lstStyle/>
        <a:p>
          <a:r>
            <a:rPr lang="ru-RU" dirty="0"/>
            <a:t>Не привлекает внимания ребенка</a:t>
          </a:r>
        </a:p>
      </dgm:t>
    </dgm:pt>
    <dgm:pt modelId="{DBA19E5E-1E44-42FC-9474-86C0C970939C}" type="parTrans" cxnId="{AAA015F7-C2AC-4DA7-BB4F-7810A35D35F2}">
      <dgm:prSet/>
      <dgm:spPr/>
      <dgm:t>
        <a:bodyPr/>
        <a:lstStyle/>
        <a:p>
          <a:endParaRPr lang="ru-RU"/>
        </a:p>
      </dgm:t>
    </dgm:pt>
    <dgm:pt modelId="{C02F99EF-46F1-44CC-AAE6-EFC34ED4A568}" type="sibTrans" cxnId="{AAA015F7-C2AC-4DA7-BB4F-7810A35D35F2}">
      <dgm:prSet/>
      <dgm:spPr/>
      <dgm:t>
        <a:bodyPr/>
        <a:lstStyle/>
        <a:p>
          <a:endParaRPr lang="ru-RU"/>
        </a:p>
      </dgm:t>
    </dgm:pt>
    <dgm:pt modelId="{3AB845FC-C373-4B4B-849D-3E4931969975}">
      <dgm:prSet phldrT="[Текст]"/>
      <dgm:spPr/>
      <dgm:t>
        <a:bodyPr/>
        <a:lstStyle/>
        <a:p>
          <a:r>
            <a:rPr lang="ru-RU" dirty="0"/>
            <a:t>Короткая мотивация</a:t>
          </a:r>
        </a:p>
      </dgm:t>
    </dgm:pt>
    <dgm:pt modelId="{9F266C50-C255-4B64-82E8-E44157DD7334}" type="parTrans" cxnId="{9A36052D-9B89-4FD6-A941-24ECA8F6395E}">
      <dgm:prSet/>
      <dgm:spPr/>
      <dgm:t>
        <a:bodyPr/>
        <a:lstStyle/>
        <a:p>
          <a:endParaRPr lang="ru-RU"/>
        </a:p>
      </dgm:t>
    </dgm:pt>
    <dgm:pt modelId="{C87E5319-C113-418B-A36D-F33466139156}" type="sibTrans" cxnId="{9A36052D-9B89-4FD6-A941-24ECA8F6395E}">
      <dgm:prSet/>
      <dgm:spPr/>
      <dgm:t>
        <a:bodyPr/>
        <a:lstStyle/>
        <a:p>
          <a:endParaRPr lang="ru-RU"/>
        </a:p>
      </dgm:t>
    </dgm:pt>
    <dgm:pt modelId="{D0070019-DBFD-4C2B-AE0A-586F40355364}">
      <dgm:prSet phldrT="[Текст]"/>
      <dgm:spPr/>
      <dgm:t>
        <a:bodyPr/>
        <a:lstStyle/>
        <a:p>
          <a:r>
            <a:rPr lang="ru-RU" dirty="0"/>
            <a:t>Близкий результат</a:t>
          </a:r>
        </a:p>
      </dgm:t>
    </dgm:pt>
    <dgm:pt modelId="{AF755951-8FE5-4C31-A49D-C71FE629F491}" type="parTrans" cxnId="{AB139C35-56E3-4D6C-BE09-F4CB3E42B554}">
      <dgm:prSet/>
      <dgm:spPr/>
      <dgm:t>
        <a:bodyPr/>
        <a:lstStyle/>
        <a:p>
          <a:endParaRPr lang="ru-RU"/>
        </a:p>
      </dgm:t>
    </dgm:pt>
    <dgm:pt modelId="{31BAF3AC-F4CC-4EA4-A09B-616ADA5799A2}" type="sibTrans" cxnId="{AB139C35-56E3-4D6C-BE09-F4CB3E42B554}">
      <dgm:prSet/>
      <dgm:spPr/>
      <dgm:t>
        <a:bodyPr/>
        <a:lstStyle/>
        <a:p>
          <a:endParaRPr lang="ru-RU"/>
        </a:p>
      </dgm:t>
    </dgm:pt>
    <dgm:pt modelId="{01333FBD-909F-465A-AAFE-B0224884FFB1}">
      <dgm:prSet phldrT="[Текст]"/>
      <dgm:spPr/>
      <dgm:t>
        <a:bodyPr/>
        <a:lstStyle/>
        <a:p>
          <a:r>
            <a:rPr lang="ru-RU" dirty="0"/>
            <a:t>Определяет поведение</a:t>
          </a:r>
        </a:p>
      </dgm:t>
    </dgm:pt>
    <dgm:pt modelId="{485EF5DF-C166-42FD-907A-A556F782FE85}" type="parTrans" cxnId="{EED945B3-F026-4B02-9CCA-7B3ED72A181D}">
      <dgm:prSet/>
      <dgm:spPr/>
      <dgm:t>
        <a:bodyPr/>
        <a:lstStyle/>
        <a:p>
          <a:endParaRPr lang="ru-RU"/>
        </a:p>
      </dgm:t>
    </dgm:pt>
    <dgm:pt modelId="{FBF01B03-7F3F-4170-8243-7D7E8B06DB8F}" type="sibTrans" cxnId="{EED945B3-F026-4B02-9CCA-7B3ED72A181D}">
      <dgm:prSet/>
      <dgm:spPr/>
      <dgm:t>
        <a:bodyPr/>
        <a:lstStyle/>
        <a:p>
          <a:endParaRPr lang="ru-RU"/>
        </a:p>
      </dgm:t>
    </dgm:pt>
    <dgm:pt modelId="{671514B1-9CE7-409D-AC34-C7EE073AC23D}" type="pres">
      <dgm:prSet presAssocID="{EC1643A3-6109-4A99-BD47-7CE3D4F5C040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D9F5411-DA0E-4E86-A70B-5367C92654C4}" type="pres">
      <dgm:prSet presAssocID="{F120FB91-0956-4F2D-AAA7-ED4B2D3666E3}" presName="root" presStyleCnt="0"/>
      <dgm:spPr/>
    </dgm:pt>
    <dgm:pt modelId="{1861A3AD-92AD-417D-B7BD-CFDDC139DAB8}" type="pres">
      <dgm:prSet presAssocID="{F120FB91-0956-4F2D-AAA7-ED4B2D3666E3}" presName="rootComposite" presStyleCnt="0"/>
      <dgm:spPr/>
    </dgm:pt>
    <dgm:pt modelId="{1F68C8CF-B582-44E5-A09B-BD2A8B3DB898}" type="pres">
      <dgm:prSet presAssocID="{F120FB91-0956-4F2D-AAA7-ED4B2D3666E3}" presName="rootText" presStyleLbl="node1" presStyleIdx="0" presStyleCnt="3" custScaleY="127392"/>
      <dgm:spPr/>
      <dgm:t>
        <a:bodyPr/>
        <a:lstStyle/>
        <a:p>
          <a:endParaRPr lang="ru-RU"/>
        </a:p>
      </dgm:t>
    </dgm:pt>
    <dgm:pt modelId="{8A69F408-D23B-4072-89C3-6BA30D78DFB8}" type="pres">
      <dgm:prSet presAssocID="{F120FB91-0956-4F2D-AAA7-ED4B2D3666E3}" presName="rootConnector" presStyleLbl="node1" presStyleIdx="0" presStyleCnt="3"/>
      <dgm:spPr/>
      <dgm:t>
        <a:bodyPr/>
        <a:lstStyle/>
        <a:p>
          <a:endParaRPr lang="ru-RU"/>
        </a:p>
      </dgm:t>
    </dgm:pt>
    <dgm:pt modelId="{0F2419D9-142A-45C2-951A-71A3EA8ACE57}" type="pres">
      <dgm:prSet presAssocID="{F120FB91-0956-4F2D-AAA7-ED4B2D3666E3}" presName="childShape" presStyleCnt="0"/>
      <dgm:spPr/>
    </dgm:pt>
    <dgm:pt modelId="{5CAE9912-1B74-40C5-A142-DA4580A67506}" type="pres">
      <dgm:prSet presAssocID="{598657C7-25B2-4BDE-9DE0-EBF2AD8573CF}" presName="Name13" presStyleLbl="parChTrans1D2" presStyleIdx="0" presStyleCnt="6"/>
      <dgm:spPr/>
      <dgm:t>
        <a:bodyPr/>
        <a:lstStyle/>
        <a:p>
          <a:endParaRPr lang="ru-RU"/>
        </a:p>
      </dgm:t>
    </dgm:pt>
    <dgm:pt modelId="{ED1520A9-F39C-4439-BA64-C1BEF9AE37EE}" type="pres">
      <dgm:prSet presAssocID="{8F734D32-4239-494B-8C6A-91418D3AEB96}" presName="childText" presStyleLbl="bgAcc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A95B41-F9E9-4E16-9B1C-2E1289337ECE}" type="pres">
      <dgm:prSet presAssocID="{80C191CC-AF50-40DB-B230-BB9B194A4A66}" presName="Name13" presStyleLbl="parChTrans1D2" presStyleIdx="1" presStyleCnt="6"/>
      <dgm:spPr/>
      <dgm:t>
        <a:bodyPr/>
        <a:lstStyle/>
        <a:p>
          <a:endParaRPr lang="ru-RU"/>
        </a:p>
      </dgm:t>
    </dgm:pt>
    <dgm:pt modelId="{4332225F-E9F1-4CF7-88F8-380FA2D62507}" type="pres">
      <dgm:prSet presAssocID="{400C8CC0-7D88-45FF-9C8C-76FF9BCC6D63}" presName="childText" presStyleLbl="bgAcc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98D57C-9CE3-4A76-AE0C-408C59440DA8}" type="pres">
      <dgm:prSet presAssocID="{03AA0464-0F89-4F80-90E6-3298AE9DBD14}" presName="root" presStyleCnt="0"/>
      <dgm:spPr/>
    </dgm:pt>
    <dgm:pt modelId="{F1C22C0D-8DE9-4795-AEAA-958BF0722CD1}" type="pres">
      <dgm:prSet presAssocID="{03AA0464-0F89-4F80-90E6-3298AE9DBD14}" presName="rootComposite" presStyleCnt="0"/>
      <dgm:spPr/>
    </dgm:pt>
    <dgm:pt modelId="{979FE784-9D68-40FB-A79F-CF2B40457D43}" type="pres">
      <dgm:prSet presAssocID="{03AA0464-0F89-4F80-90E6-3298AE9DBD14}" presName="rootText" presStyleLbl="node1" presStyleIdx="1" presStyleCnt="3" custScaleY="127392"/>
      <dgm:spPr/>
      <dgm:t>
        <a:bodyPr/>
        <a:lstStyle/>
        <a:p>
          <a:endParaRPr lang="ru-RU"/>
        </a:p>
      </dgm:t>
    </dgm:pt>
    <dgm:pt modelId="{DAC772A8-3E83-4079-8F8D-58CF1D52BB45}" type="pres">
      <dgm:prSet presAssocID="{03AA0464-0F89-4F80-90E6-3298AE9DBD14}" presName="rootConnector" presStyleLbl="node1" presStyleIdx="1" presStyleCnt="3"/>
      <dgm:spPr/>
      <dgm:t>
        <a:bodyPr/>
        <a:lstStyle/>
        <a:p>
          <a:endParaRPr lang="ru-RU"/>
        </a:p>
      </dgm:t>
    </dgm:pt>
    <dgm:pt modelId="{8F2F5F8A-AE0F-49F5-A757-102AAA34FEEA}" type="pres">
      <dgm:prSet presAssocID="{03AA0464-0F89-4F80-90E6-3298AE9DBD14}" presName="childShape" presStyleCnt="0"/>
      <dgm:spPr/>
    </dgm:pt>
    <dgm:pt modelId="{1095B6BA-BB62-443A-988E-78EF0643CBA6}" type="pres">
      <dgm:prSet presAssocID="{98B47028-F658-46F5-8A03-8A554DE1F460}" presName="Name13" presStyleLbl="parChTrans1D2" presStyleIdx="2" presStyleCnt="6"/>
      <dgm:spPr/>
      <dgm:t>
        <a:bodyPr/>
        <a:lstStyle/>
        <a:p>
          <a:endParaRPr lang="ru-RU"/>
        </a:p>
      </dgm:t>
    </dgm:pt>
    <dgm:pt modelId="{2E921FFC-FEC5-495F-81B1-ED8BF00B7EE3}" type="pres">
      <dgm:prSet presAssocID="{095CE3E4-DA5A-416C-A958-BE2249BF4BE1}" presName="childText" presStyleLbl="bgAcc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97B6B0-6B2B-465B-9B12-E288EA32AAE5}" type="pres">
      <dgm:prSet presAssocID="{DBA19E5E-1E44-42FC-9474-86C0C970939C}" presName="Name13" presStyleLbl="parChTrans1D2" presStyleIdx="3" presStyleCnt="6"/>
      <dgm:spPr/>
      <dgm:t>
        <a:bodyPr/>
        <a:lstStyle/>
        <a:p>
          <a:endParaRPr lang="ru-RU"/>
        </a:p>
      </dgm:t>
    </dgm:pt>
    <dgm:pt modelId="{9677C29B-45BB-4B44-8BEA-B9540C65818B}" type="pres">
      <dgm:prSet presAssocID="{747E356E-DEC9-45E9-9906-633458A20D8F}" presName="childText" presStyleLbl="bgAcc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1C642F-BD91-4BF6-B1ED-C3D31A18BC7A}" type="pres">
      <dgm:prSet presAssocID="{3AB845FC-C373-4B4B-849D-3E4931969975}" presName="root" presStyleCnt="0"/>
      <dgm:spPr/>
    </dgm:pt>
    <dgm:pt modelId="{814D8102-34D3-404C-96FE-691C5A603DC1}" type="pres">
      <dgm:prSet presAssocID="{3AB845FC-C373-4B4B-849D-3E4931969975}" presName="rootComposite" presStyleCnt="0"/>
      <dgm:spPr/>
    </dgm:pt>
    <dgm:pt modelId="{666E0EA9-254E-4C32-B360-52AE460767F6}" type="pres">
      <dgm:prSet presAssocID="{3AB845FC-C373-4B4B-849D-3E4931969975}" presName="rootText" presStyleLbl="node1" presStyleIdx="2" presStyleCnt="3" custScaleY="127392"/>
      <dgm:spPr/>
      <dgm:t>
        <a:bodyPr/>
        <a:lstStyle/>
        <a:p>
          <a:endParaRPr lang="ru-RU"/>
        </a:p>
      </dgm:t>
    </dgm:pt>
    <dgm:pt modelId="{0C767227-6B8B-46D2-9780-AAEAAAC1A547}" type="pres">
      <dgm:prSet presAssocID="{3AB845FC-C373-4B4B-849D-3E4931969975}" presName="rootConnector" presStyleLbl="node1" presStyleIdx="2" presStyleCnt="3"/>
      <dgm:spPr/>
      <dgm:t>
        <a:bodyPr/>
        <a:lstStyle/>
        <a:p>
          <a:endParaRPr lang="ru-RU"/>
        </a:p>
      </dgm:t>
    </dgm:pt>
    <dgm:pt modelId="{71D6D9E0-64FA-47BC-8518-AA49CD53BCE8}" type="pres">
      <dgm:prSet presAssocID="{3AB845FC-C373-4B4B-849D-3E4931969975}" presName="childShape" presStyleCnt="0"/>
      <dgm:spPr/>
    </dgm:pt>
    <dgm:pt modelId="{71F53CA8-D8D4-42C0-BC8C-C72C8116A90A}" type="pres">
      <dgm:prSet presAssocID="{AF755951-8FE5-4C31-A49D-C71FE629F491}" presName="Name13" presStyleLbl="parChTrans1D2" presStyleIdx="4" presStyleCnt="6"/>
      <dgm:spPr/>
      <dgm:t>
        <a:bodyPr/>
        <a:lstStyle/>
        <a:p>
          <a:endParaRPr lang="ru-RU"/>
        </a:p>
      </dgm:t>
    </dgm:pt>
    <dgm:pt modelId="{099C62F5-657B-4ABF-A787-BA56D8B8E0DB}" type="pres">
      <dgm:prSet presAssocID="{D0070019-DBFD-4C2B-AE0A-586F40355364}" presName="childText" presStyleLbl="bgAcc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0A92CB-6DB2-4ADE-AEA0-2CD177F1E43C}" type="pres">
      <dgm:prSet presAssocID="{485EF5DF-C166-42FD-907A-A556F782FE85}" presName="Name13" presStyleLbl="parChTrans1D2" presStyleIdx="5" presStyleCnt="6"/>
      <dgm:spPr/>
      <dgm:t>
        <a:bodyPr/>
        <a:lstStyle/>
        <a:p>
          <a:endParaRPr lang="ru-RU"/>
        </a:p>
      </dgm:t>
    </dgm:pt>
    <dgm:pt modelId="{B7007859-0434-43BD-B208-5404B131FF16}" type="pres">
      <dgm:prSet presAssocID="{01333FBD-909F-465A-AAFE-B0224884FFB1}" presName="childText" presStyleLbl="bgAcc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AED229F-FA35-41FC-B5A7-5AE90C7765F7}" type="presOf" srcId="{3AB845FC-C373-4B4B-849D-3E4931969975}" destId="{0C767227-6B8B-46D2-9780-AAEAAAC1A547}" srcOrd="1" destOrd="0" presId="urn:microsoft.com/office/officeart/2005/8/layout/hierarchy3"/>
    <dgm:cxn modelId="{12416E8E-DFB2-44D8-9376-3C20AC8141E1}" srcId="{F120FB91-0956-4F2D-AAA7-ED4B2D3666E3}" destId="{8F734D32-4239-494B-8C6A-91418D3AEB96}" srcOrd="0" destOrd="0" parTransId="{598657C7-25B2-4BDE-9DE0-EBF2AD8573CF}" sibTransId="{5E68BF20-9C9C-45A4-BDE6-EFC6AA857915}"/>
    <dgm:cxn modelId="{411CE1B4-C2BB-4DCA-A4C5-09C76FE28368}" type="presOf" srcId="{3AB845FC-C373-4B4B-849D-3E4931969975}" destId="{666E0EA9-254E-4C32-B360-52AE460767F6}" srcOrd="0" destOrd="0" presId="urn:microsoft.com/office/officeart/2005/8/layout/hierarchy3"/>
    <dgm:cxn modelId="{14E3C540-2414-4FF3-BB41-60B2BE4F80EC}" type="presOf" srcId="{D0070019-DBFD-4C2B-AE0A-586F40355364}" destId="{099C62F5-657B-4ABF-A787-BA56D8B8E0DB}" srcOrd="0" destOrd="0" presId="urn:microsoft.com/office/officeart/2005/8/layout/hierarchy3"/>
    <dgm:cxn modelId="{B44D04AD-DFBA-43C8-A2CC-5A06AD593D64}" type="presOf" srcId="{DBA19E5E-1E44-42FC-9474-86C0C970939C}" destId="{1897B6B0-6B2B-465B-9B12-E288EA32AAE5}" srcOrd="0" destOrd="0" presId="urn:microsoft.com/office/officeart/2005/8/layout/hierarchy3"/>
    <dgm:cxn modelId="{33A89FDC-468E-4B9F-9217-82634AA31220}" type="presOf" srcId="{8F734D32-4239-494B-8C6A-91418D3AEB96}" destId="{ED1520A9-F39C-4439-BA64-C1BEF9AE37EE}" srcOrd="0" destOrd="0" presId="urn:microsoft.com/office/officeart/2005/8/layout/hierarchy3"/>
    <dgm:cxn modelId="{899E0E08-D46A-414A-9CD8-02F66C19CCCF}" type="presOf" srcId="{598657C7-25B2-4BDE-9DE0-EBF2AD8573CF}" destId="{5CAE9912-1B74-40C5-A142-DA4580A67506}" srcOrd="0" destOrd="0" presId="urn:microsoft.com/office/officeart/2005/8/layout/hierarchy3"/>
    <dgm:cxn modelId="{9E837038-903B-43F8-BAD4-7FAB904B5172}" type="presOf" srcId="{747E356E-DEC9-45E9-9906-633458A20D8F}" destId="{9677C29B-45BB-4B44-8BEA-B9540C65818B}" srcOrd="0" destOrd="0" presId="urn:microsoft.com/office/officeart/2005/8/layout/hierarchy3"/>
    <dgm:cxn modelId="{C2AFD32F-1AFB-48CB-A32B-23CFB05800A6}" type="presOf" srcId="{F120FB91-0956-4F2D-AAA7-ED4B2D3666E3}" destId="{1F68C8CF-B582-44E5-A09B-BD2A8B3DB898}" srcOrd="0" destOrd="0" presId="urn:microsoft.com/office/officeart/2005/8/layout/hierarchy3"/>
    <dgm:cxn modelId="{203B0388-53C1-4C9D-9F23-581D3E167D5B}" srcId="{EC1643A3-6109-4A99-BD47-7CE3D4F5C040}" destId="{03AA0464-0F89-4F80-90E6-3298AE9DBD14}" srcOrd="1" destOrd="0" parTransId="{677FE73F-FD29-4F06-824F-CD2BD9FE7176}" sibTransId="{4C1507EA-A468-46BB-83F2-DF9AD1642C06}"/>
    <dgm:cxn modelId="{57602422-76D6-48A4-A782-C4A0CC780EC7}" srcId="{F120FB91-0956-4F2D-AAA7-ED4B2D3666E3}" destId="{400C8CC0-7D88-45FF-9C8C-76FF9BCC6D63}" srcOrd="1" destOrd="0" parTransId="{80C191CC-AF50-40DB-B230-BB9B194A4A66}" sibTransId="{E1AA47B0-7F84-4D6B-AEF3-3CDBA4C5BA8D}"/>
    <dgm:cxn modelId="{C1432E08-F427-46EA-BC76-D7AD9713E2E9}" type="presOf" srcId="{03AA0464-0F89-4F80-90E6-3298AE9DBD14}" destId="{979FE784-9D68-40FB-A79F-CF2B40457D43}" srcOrd="0" destOrd="0" presId="urn:microsoft.com/office/officeart/2005/8/layout/hierarchy3"/>
    <dgm:cxn modelId="{7BA6C606-A2BA-4EFA-841F-C572EE651E0C}" type="presOf" srcId="{AF755951-8FE5-4C31-A49D-C71FE629F491}" destId="{71F53CA8-D8D4-42C0-BC8C-C72C8116A90A}" srcOrd="0" destOrd="0" presId="urn:microsoft.com/office/officeart/2005/8/layout/hierarchy3"/>
    <dgm:cxn modelId="{AED5EA31-09A9-4B1E-8FA7-34B5520BCE7B}" type="presOf" srcId="{01333FBD-909F-465A-AAFE-B0224884FFB1}" destId="{B7007859-0434-43BD-B208-5404B131FF16}" srcOrd="0" destOrd="0" presId="urn:microsoft.com/office/officeart/2005/8/layout/hierarchy3"/>
    <dgm:cxn modelId="{D6FD7515-4963-448D-807B-81A70BAB1609}" srcId="{03AA0464-0F89-4F80-90E6-3298AE9DBD14}" destId="{095CE3E4-DA5A-416C-A958-BE2249BF4BE1}" srcOrd="0" destOrd="0" parTransId="{98B47028-F658-46F5-8A03-8A554DE1F460}" sibTransId="{4561923A-872B-4EFF-A232-3ACC0C75651B}"/>
    <dgm:cxn modelId="{73545532-CE55-4446-94FC-5E85ADB8C8F6}" type="presOf" srcId="{EC1643A3-6109-4A99-BD47-7CE3D4F5C040}" destId="{671514B1-9CE7-409D-AC34-C7EE073AC23D}" srcOrd="0" destOrd="0" presId="urn:microsoft.com/office/officeart/2005/8/layout/hierarchy3"/>
    <dgm:cxn modelId="{AB139C35-56E3-4D6C-BE09-F4CB3E42B554}" srcId="{3AB845FC-C373-4B4B-849D-3E4931969975}" destId="{D0070019-DBFD-4C2B-AE0A-586F40355364}" srcOrd="0" destOrd="0" parTransId="{AF755951-8FE5-4C31-A49D-C71FE629F491}" sibTransId="{31BAF3AC-F4CC-4EA4-A09B-616ADA5799A2}"/>
    <dgm:cxn modelId="{6832EE6C-03EE-4BE3-BBEF-D2CF4C1DEC8C}" type="presOf" srcId="{98B47028-F658-46F5-8A03-8A554DE1F460}" destId="{1095B6BA-BB62-443A-988E-78EF0643CBA6}" srcOrd="0" destOrd="0" presId="urn:microsoft.com/office/officeart/2005/8/layout/hierarchy3"/>
    <dgm:cxn modelId="{9A36052D-9B89-4FD6-A941-24ECA8F6395E}" srcId="{EC1643A3-6109-4A99-BD47-7CE3D4F5C040}" destId="{3AB845FC-C373-4B4B-849D-3E4931969975}" srcOrd="2" destOrd="0" parTransId="{9F266C50-C255-4B64-82E8-E44157DD7334}" sibTransId="{C87E5319-C113-418B-A36D-F33466139156}"/>
    <dgm:cxn modelId="{3624B0B8-BBCF-426D-B8A4-2DF38FF8DE39}" type="presOf" srcId="{400C8CC0-7D88-45FF-9C8C-76FF9BCC6D63}" destId="{4332225F-E9F1-4CF7-88F8-380FA2D62507}" srcOrd="0" destOrd="0" presId="urn:microsoft.com/office/officeart/2005/8/layout/hierarchy3"/>
    <dgm:cxn modelId="{AAA015F7-C2AC-4DA7-BB4F-7810A35D35F2}" srcId="{03AA0464-0F89-4F80-90E6-3298AE9DBD14}" destId="{747E356E-DEC9-45E9-9906-633458A20D8F}" srcOrd="1" destOrd="0" parTransId="{DBA19E5E-1E44-42FC-9474-86C0C970939C}" sibTransId="{C02F99EF-46F1-44CC-AAE6-EFC34ED4A568}"/>
    <dgm:cxn modelId="{B8A12BBF-2A13-41A8-8B17-EF964B12E01B}" type="presOf" srcId="{03AA0464-0F89-4F80-90E6-3298AE9DBD14}" destId="{DAC772A8-3E83-4079-8F8D-58CF1D52BB45}" srcOrd="1" destOrd="0" presId="urn:microsoft.com/office/officeart/2005/8/layout/hierarchy3"/>
    <dgm:cxn modelId="{C6BEEFEC-A3E3-4A76-9BB8-A7ADA39C8119}" type="presOf" srcId="{80C191CC-AF50-40DB-B230-BB9B194A4A66}" destId="{91A95B41-F9E9-4E16-9B1C-2E1289337ECE}" srcOrd="0" destOrd="0" presId="urn:microsoft.com/office/officeart/2005/8/layout/hierarchy3"/>
    <dgm:cxn modelId="{76415E38-96A3-4B3C-8F88-733ED56BD9FD}" type="presOf" srcId="{485EF5DF-C166-42FD-907A-A556F782FE85}" destId="{430A92CB-6DB2-4ADE-AEA0-2CD177F1E43C}" srcOrd="0" destOrd="0" presId="urn:microsoft.com/office/officeart/2005/8/layout/hierarchy3"/>
    <dgm:cxn modelId="{EED945B3-F026-4B02-9CCA-7B3ED72A181D}" srcId="{3AB845FC-C373-4B4B-849D-3E4931969975}" destId="{01333FBD-909F-465A-AAFE-B0224884FFB1}" srcOrd="1" destOrd="0" parTransId="{485EF5DF-C166-42FD-907A-A556F782FE85}" sibTransId="{FBF01B03-7F3F-4170-8243-7D7E8B06DB8F}"/>
    <dgm:cxn modelId="{1222EBB0-839E-47B2-9EBE-E594ECE8D756}" type="presOf" srcId="{095CE3E4-DA5A-416C-A958-BE2249BF4BE1}" destId="{2E921FFC-FEC5-495F-81B1-ED8BF00B7EE3}" srcOrd="0" destOrd="0" presId="urn:microsoft.com/office/officeart/2005/8/layout/hierarchy3"/>
    <dgm:cxn modelId="{76007EE7-8A77-4D27-8431-9CE1C5C9C8F3}" srcId="{EC1643A3-6109-4A99-BD47-7CE3D4F5C040}" destId="{F120FB91-0956-4F2D-AAA7-ED4B2D3666E3}" srcOrd="0" destOrd="0" parTransId="{06D15930-84DF-496F-B5F2-1817BFE7411C}" sibTransId="{ECA250E2-EBF8-49F1-AF4D-DDE64ED00520}"/>
    <dgm:cxn modelId="{25602295-B84C-458F-958D-BA2E6587E348}" type="presOf" srcId="{F120FB91-0956-4F2D-AAA7-ED4B2D3666E3}" destId="{8A69F408-D23B-4072-89C3-6BA30D78DFB8}" srcOrd="1" destOrd="0" presId="urn:microsoft.com/office/officeart/2005/8/layout/hierarchy3"/>
    <dgm:cxn modelId="{339DD1E3-A3EE-4427-A2AE-E0276D943183}" type="presParOf" srcId="{671514B1-9CE7-409D-AC34-C7EE073AC23D}" destId="{3D9F5411-DA0E-4E86-A70B-5367C92654C4}" srcOrd="0" destOrd="0" presId="urn:microsoft.com/office/officeart/2005/8/layout/hierarchy3"/>
    <dgm:cxn modelId="{4C7A4DDD-0B45-49EE-A286-97D77DEDF4F6}" type="presParOf" srcId="{3D9F5411-DA0E-4E86-A70B-5367C92654C4}" destId="{1861A3AD-92AD-417D-B7BD-CFDDC139DAB8}" srcOrd="0" destOrd="0" presId="urn:microsoft.com/office/officeart/2005/8/layout/hierarchy3"/>
    <dgm:cxn modelId="{BA3FB1BA-8182-4096-B816-500CAEE1594C}" type="presParOf" srcId="{1861A3AD-92AD-417D-B7BD-CFDDC139DAB8}" destId="{1F68C8CF-B582-44E5-A09B-BD2A8B3DB898}" srcOrd="0" destOrd="0" presId="urn:microsoft.com/office/officeart/2005/8/layout/hierarchy3"/>
    <dgm:cxn modelId="{E3FD9014-49E3-49EC-BD0D-6BF2DBCA1C66}" type="presParOf" srcId="{1861A3AD-92AD-417D-B7BD-CFDDC139DAB8}" destId="{8A69F408-D23B-4072-89C3-6BA30D78DFB8}" srcOrd="1" destOrd="0" presId="urn:microsoft.com/office/officeart/2005/8/layout/hierarchy3"/>
    <dgm:cxn modelId="{F67D23F3-2FD7-4273-84F0-E5345628F121}" type="presParOf" srcId="{3D9F5411-DA0E-4E86-A70B-5367C92654C4}" destId="{0F2419D9-142A-45C2-951A-71A3EA8ACE57}" srcOrd="1" destOrd="0" presId="urn:microsoft.com/office/officeart/2005/8/layout/hierarchy3"/>
    <dgm:cxn modelId="{5AC4776F-E062-46B8-AA22-EEDB35E5C408}" type="presParOf" srcId="{0F2419D9-142A-45C2-951A-71A3EA8ACE57}" destId="{5CAE9912-1B74-40C5-A142-DA4580A67506}" srcOrd="0" destOrd="0" presId="urn:microsoft.com/office/officeart/2005/8/layout/hierarchy3"/>
    <dgm:cxn modelId="{49398606-F136-48CE-94A7-526915A022E2}" type="presParOf" srcId="{0F2419D9-142A-45C2-951A-71A3EA8ACE57}" destId="{ED1520A9-F39C-4439-BA64-C1BEF9AE37EE}" srcOrd="1" destOrd="0" presId="urn:microsoft.com/office/officeart/2005/8/layout/hierarchy3"/>
    <dgm:cxn modelId="{0586F94F-B7A1-49C3-8BEE-71017236B931}" type="presParOf" srcId="{0F2419D9-142A-45C2-951A-71A3EA8ACE57}" destId="{91A95B41-F9E9-4E16-9B1C-2E1289337ECE}" srcOrd="2" destOrd="0" presId="urn:microsoft.com/office/officeart/2005/8/layout/hierarchy3"/>
    <dgm:cxn modelId="{C628CFE6-23C4-4009-B832-CB95617CBE81}" type="presParOf" srcId="{0F2419D9-142A-45C2-951A-71A3EA8ACE57}" destId="{4332225F-E9F1-4CF7-88F8-380FA2D62507}" srcOrd="3" destOrd="0" presId="urn:microsoft.com/office/officeart/2005/8/layout/hierarchy3"/>
    <dgm:cxn modelId="{65F7C552-D4A3-41EF-B72D-6D1F7E9E2100}" type="presParOf" srcId="{671514B1-9CE7-409D-AC34-C7EE073AC23D}" destId="{CB98D57C-9CE3-4A76-AE0C-408C59440DA8}" srcOrd="1" destOrd="0" presId="urn:microsoft.com/office/officeart/2005/8/layout/hierarchy3"/>
    <dgm:cxn modelId="{12302C21-6668-4BED-8DA3-2BA9D42CF87B}" type="presParOf" srcId="{CB98D57C-9CE3-4A76-AE0C-408C59440DA8}" destId="{F1C22C0D-8DE9-4795-AEAA-958BF0722CD1}" srcOrd="0" destOrd="0" presId="urn:microsoft.com/office/officeart/2005/8/layout/hierarchy3"/>
    <dgm:cxn modelId="{90D54C70-E601-42F9-8C09-771E4147F188}" type="presParOf" srcId="{F1C22C0D-8DE9-4795-AEAA-958BF0722CD1}" destId="{979FE784-9D68-40FB-A79F-CF2B40457D43}" srcOrd="0" destOrd="0" presId="urn:microsoft.com/office/officeart/2005/8/layout/hierarchy3"/>
    <dgm:cxn modelId="{6E01C612-B795-4CFB-BBBF-98E0CCBFE056}" type="presParOf" srcId="{F1C22C0D-8DE9-4795-AEAA-958BF0722CD1}" destId="{DAC772A8-3E83-4079-8F8D-58CF1D52BB45}" srcOrd="1" destOrd="0" presId="urn:microsoft.com/office/officeart/2005/8/layout/hierarchy3"/>
    <dgm:cxn modelId="{5DBFA570-8449-44F6-B11B-7F1B8183FE54}" type="presParOf" srcId="{CB98D57C-9CE3-4A76-AE0C-408C59440DA8}" destId="{8F2F5F8A-AE0F-49F5-A757-102AAA34FEEA}" srcOrd="1" destOrd="0" presId="urn:microsoft.com/office/officeart/2005/8/layout/hierarchy3"/>
    <dgm:cxn modelId="{D3980D49-2920-42C1-B8F3-53AA0C47F175}" type="presParOf" srcId="{8F2F5F8A-AE0F-49F5-A757-102AAA34FEEA}" destId="{1095B6BA-BB62-443A-988E-78EF0643CBA6}" srcOrd="0" destOrd="0" presId="urn:microsoft.com/office/officeart/2005/8/layout/hierarchy3"/>
    <dgm:cxn modelId="{04C00D7F-3BEB-453B-89A3-99B0838F103B}" type="presParOf" srcId="{8F2F5F8A-AE0F-49F5-A757-102AAA34FEEA}" destId="{2E921FFC-FEC5-495F-81B1-ED8BF00B7EE3}" srcOrd="1" destOrd="0" presId="urn:microsoft.com/office/officeart/2005/8/layout/hierarchy3"/>
    <dgm:cxn modelId="{71CCE457-6645-4105-AB43-153B2CDFB8A1}" type="presParOf" srcId="{8F2F5F8A-AE0F-49F5-A757-102AAA34FEEA}" destId="{1897B6B0-6B2B-465B-9B12-E288EA32AAE5}" srcOrd="2" destOrd="0" presId="urn:microsoft.com/office/officeart/2005/8/layout/hierarchy3"/>
    <dgm:cxn modelId="{8160C55F-B9ED-41F6-957A-FC21611B3A7A}" type="presParOf" srcId="{8F2F5F8A-AE0F-49F5-A757-102AAA34FEEA}" destId="{9677C29B-45BB-4B44-8BEA-B9540C65818B}" srcOrd="3" destOrd="0" presId="urn:microsoft.com/office/officeart/2005/8/layout/hierarchy3"/>
    <dgm:cxn modelId="{34EFB5C2-D964-4C20-A036-38F2407EA2A5}" type="presParOf" srcId="{671514B1-9CE7-409D-AC34-C7EE073AC23D}" destId="{E71C642F-BD91-4BF6-B1ED-C3D31A18BC7A}" srcOrd="2" destOrd="0" presId="urn:microsoft.com/office/officeart/2005/8/layout/hierarchy3"/>
    <dgm:cxn modelId="{EA3A96E6-FC86-4398-AF82-27483DEE88C9}" type="presParOf" srcId="{E71C642F-BD91-4BF6-B1ED-C3D31A18BC7A}" destId="{814D8102-34D3-404C-96FE-691C5A603DC1}" srcOrd="0" destOrd="0" presId="urn:microsoft.com/office/officeart/2005/8/layout/hierarchy3"/>
    <dgm:cxn modelId="{A6B8D595-D34B-49FF-AEFC-205294C969B6}" type="presParOf" srcId="{814D8102-34D3-404C-96FE-691C5A603DC1}" destId="{666E0EA9-254E-4C32-B360-52AE460767F6}" srcOrd="0" destOrd="0" presId="urn:microsoft.com/office/officeart/2005/8/layout/hierarchy3"/>
    <dgm:cxn modelId="{71482F2C-4CC8-4EC6-A485-F0CF4DECE0A4}" type="presParOf" srcId="{814D8102-34D3-404C-96FE-691C5A603DC1}" destId="{0C767227-6B8B-46D2-9780-AAEAAAC1A547}" srcOrd="1" destOrd="0" presId="urn:microsoft.com/office/officeart/2005/8/layout/hierarchy3"/>
    <dgm:cxn modelId="{AA13E85B-4BE4-479E-B75F-DF95E4E36984}" type="presParOf" srcId="{E71C642F-BD91-4BF6-B1ED-C3D31A18BC7A}" destId="{71D6D9E0-64FA-47BC-8518-AA49CD53BCE8}" srcOrd="1" destOrd="0" presId="urn:microsoft.com/office/officeart/2005/8/layout/hierarchy3"/>
    <dgm:cxn modelId="{AE31E078-AE9C-44EA-9126-4696825383BF}" type="presParOf" srcId="{71D6D9E0-64FA-47BC-8518-AA49CD53BCE8}" destId="{71F53CA8-D8D4-42C0-BC8C-C72C8116A90A}" srcOrd="0" destOrd="0" presId="urn:microsoft.com/office/officeart/2005/8/layout/hierarchy3"/>
    <dgm:cxn modelId="{9DA8B1E0-C0E1-4E92-92F7-AE7A6696F7F1}" type="presParOf" srcId="{71D6D9E0-64FA-47BC-8518-AA49CD53BCE8}" destId="{099C62F5-657B-4ABF-A787-BA56D8B8E0DB}" srcOrd="1" destOrd="0" presId="urn:microsoft.com/office/officeart/2005/8/layout/hierarchy3"/>
    <dgm:cxn modelId="{6767700D-9064-4AC3-B0B3-3F3FA259206E}" type="presParOf" srcId="{71D6D9E0-64FA-47BC-8518-AA49CD53BCE8}" destId="{430A92CB-6DB2-4ADE-AEA0-2CD177F1E43C}" srcOrd="2" destOrd="0" presId="urn:microsoft.com/office/officeart/2005/8/layout/hierarchy3"/>
    <dgm:cxn modelId="{D5B44518-50C4-4CC2-A3B0-9C608D97D14B}" type="presParOf" srcId="{71D6D9E0-64FA-47BC-8518-AA49CD53BCE8}" destId="{B7007859-0434-43BD-B208-5404B131FF16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E67245F-9DA7-4B83-A1B3-5213B66F7619}" type="doc">
      <dgm:prSet loTypeId="urn:microsoft.com/office/officeart/2005/8/layout/radial5" loCatId="relationship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7AA4970F-0B08-40CB-BE07-4D2DA9DE4A98}">
      <dgm:prSet phldrT="[Текст]" custT="1"/>
      <dgm:spPr/>
      <dgm:t>
        <a:bodyPr/>
        <a:lstStyle/>
        <a:p>
          <a:r>
            <a:rPr lang="ru-RU" sz="3200" dirty="0"/>
            <a:t>Мотивация </a:t>
          </a:r>
        </a:p>
      </dgm:t>
    </dgm:pt>
    <dgm:pt modelId="{939B5FB0-D4CB-4A12-9D34-7AD4C0E9204E}" type="parTrans" cxnId="{7421183C-F5FF-4A00-AD80-CFCD5CDABFE4}">
      <dgm:prSet/>
      <dgm:spPr/>
      <dgm:t>
        <a:bodyPr/>
        <a:lstStyle/>
        <a:p>
          <a:endParaRPr lang="ru-RU" sz="4000"/>
        </a:p>
      </dgm:t>
    </dgm:pt>
    <dgm:pt modelId="{F2C2EFB4-EFD2-4B2D-8A25-2A6B2D3C2CD5}" type="sibTrans" cxnId="{7421183C-F5FF-4A00-AD80-CFCD5CDABFE4}">
      <dgm:prSet/>
      <dgm:spPr/>
      <dgm:t>
        <a:bodyPr/>
        <a:lstStyle/>
        <a:p>
          <a:endParaRPr lang="ru-RU" sz="4000"/>
        </a:p>
      </dgm:t>
    </dgm:pt>
    <dgm:pt modelId="{58BEF27E-69EB-4178-B3F5-37B397F602BC}">
      <dgm:prSet phldrT="[Текст]" custT="1"/>
      <dgm:spPr/>
      <dgm:t>
        <a:bodyPr/>
        <a:lstStyle/>
        <a:p>
          <a:r>
            <a:rPr lang="ru-RU" sz="2800" dirty="0"/>
            <a:t>Учебная </a:t>
          </a:r>
        </a:p>
      </dgm:t>
    </dgm:pt>
    <dgm:pt modelId="{A8A87927-2F26-4FDE-8ADC-7C1A8F8AD5F3}" type="parTrans" cxnId="{6CB24AF5-2BAA-4C6D-AE8E-3DFDE3C593E2}">
      <dgm:prSet custT="1"/>
      <dgm:spPr/>
      <dgm:t>
        <a:bodyPr/>
        <a:lstStyle/>
        <a:p>
          <a:endParaRPr lang="ru-RU" sz="4000"/>
        </a:p>
      </dgm:t>
    </dgm:pt>
    <dgm:pt modelId="{E18A8300-8AAD-4BAC-A8F4-F57D623ED1FB}" type="sibTrans" cxnId="{6CB24AF5-2BAA-4C6D-AE8E-3DFDE3C593E2}">
      <dgm:prSet/>
      <dgm:spPr/>
      <dgm:t>
        <a:bodyPr/>
        <a:lstStyle/>
        <a:p>
          <a:endParaRPr lang="ru-RU" sz="4000"/>
        </a:p>
      </dgm:t>
    </dgm:pt>
    <dgm:pt modelId="{FD96C14E-E4FB-4D73-9A2B-9B28A7C263CA}">
      <dgm:prSet phldrT="[Текст]" custT="1"/>
      <dgm:spPr/>
      <dgm:t>
        <a:bodyPr/>
        <a:lstStyle/>
        <a:p>
          <a:r>
            <a:rPr lang="ru-RU" sz="2800" dirty="0"/>
            <a:t>Познавательная </a:t>
          </a:r>
        </a:p>
      </dgm:t>
    </dgm:pt>
    <dgm:pt modelId="{2921B65A-32EF-44CC-AA74-3F3579A76AE4}" type="parTrans" cxnId="{6082E62D-0D73-4BF9-A0E3-470C8B861A19}">
      <dgm:prSet custT="1"/>
      <dgm:spPr/>
      <dgm:t>
        <a:bodyPr/>
        <a:lstStyle/>
        <a:p>
          <a:endParaRPr lang="ru-RU" sz="4000"/>
        </a:p>
      </dgm:t>
    </dgm:pt>
    <dgm:pt modelId="{F44384A9-4FCF-4041-91D6-C21D3CB6F875}" type="sibTrans" cxnId="{6082E62D-0D73-4BF9-A0E3-470C8B861A19}">
      <dgm:prSet/>
      <dgm:spPr/>
      <dgm:t>
        <a:bodyPr/>
        <a:lstStyle/>
        <a:p>
          <a:endParaRPr lang="ru-RU" sz="4000"/>
        </a:p>
      </dgm:t>
    </dgm:pt>
    <dgm:pt modelId="{F02CB381-51A0-47EE-818E-EF683A150669}">
      <dgm:prSet phldrT="[Текст]"/>
      <dgm:spPr/>
      <dgm:t>
        <a:bodyPr/>
        <a:lstStyle/>
        <a:p>
          <a:endParaRPr lang="ru-RU" sz="4000" dirty="0"/>
        </a:p>
      </dgm:t>
    </dgm:pt>
    <dgm:pt modelId="{E60428BC-9A6D-43A7-B761-03933649F8F8}" type="parTrans" cxnId="{3A75F711-7BE0-4135-A8A8-8706AECB45AE}">
      <dgm:prSet/>
      <dgm:spPr/>
      <dgm:t>
        <a:bodyPr/>
        <a:lstStyle/>
        <a:p>
          <a:endParaRPr lang="ru-RU" sz="4000"/>
        </a:p>
      </dgm:t>
    </dgm:pt>
    <dgm:pt modelId="{99423E01-4B91-466C-92A4-7309DAC3DB35}" type="sibTrans" cxnId="{3A75F711-7BE0-4135-A8A8-8706AECB45AE}">
      <dgm:prSet/>
      <dgm:spPr/>
      <dgm:t>
        <a:bodyPr/>
        <a:lstStyle/>
        <a:p>
          <a:endParaRPr lang="ru-RU" sz="4000"/>
        </a:p>
      </dgm:t>
    </dgm:pt>
    <dgm:pt modelId="{BAC3B2DC-3B85-44D2-B36B-0750AB677E93}">
      <dgm:prSet phldrT="[Текст]"/>
      <dgm:spPr/>
      <dgm:t>
        <a:bodyPr/>
        <a:lstStyle/>
        <a:p>
          <a:endParaRPr lang="ru-RU" sz="4000" dirty="0"/>
        </a:p>
      </dgm:t>
    </dgm:pt>
    <dgm:pt modelId="{24C7960F-37E1-467F-A0D0-60E41D78D5B0}" type="parTrans" cxnId="{48836E6F-369C-4A37-B49C-FBC405C8F074}">
      <dgm:prSet/>
      <dgm:spPr/>
      <dgm:t>
        <a:bodyPr/>
        <a:lstStyle/>
        <a:p>
          <a:endParaRPr lang="ru-RU" sz="4000"/>
        </a:p>
      </dgm:t>
    </dgm:pt>
    <dgm:pt modelId="{46D48040-4E45-4205-8E00-D3D8E8702B6A}" type="sibTrans" cxnId="{48836E6F-369C-4A37-B49C-FBC405C8F074}">
      <dgm:prSet/>
      <dgm:spPr/>
      <dgm:t>
        <a:bodyPr/>
        <a:lstStyle/>
        <a:p>
          <a:endParaRPr lang="ru-RU" sz="4000"/>
        </a:p>
      </dgm:t>
    </dgm:pt>
    <dgm:pt modelId="{CD829BF3-D00E-4CB9-990A-D9CB3403D1EF}" type="pres">
      <dgm:prSet presAssocID="{FE67245F-9DA7-4B83-A1B3-5213B66F7619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56D5F29-E321-4996-90C9-DC7EC472DDA2}" type="pres">
      <dgm:prSet presAssocID="{7AA4970F-0B08-40CB-BE07-4D2DA9DE4A98}" presName="centerShape" presStyleLbl="node0" presStyleIdx="0" presStyleCnt="1" custScaleX="329814" custLinFactNeighborX="1272" custLinFactNeighborY="-44000"/>
      <dgm:spPr/>
      <dgm:t>
        <a:bodyPr/>
        <a:lstStyle/>
        <a:p>
          <a:endParaRPr lang="ru-RU"/>
        </a:p>
      </dgm:t>
    </dgm:pt>
    <dgm:pt modelId="{7D03A108-93AF-4ABC-8896-97A053F0113C}" type="pres">
      <dgm:prSet presAssocID="{A8A87927-2F26-4FDE-8ADC-7C1A8F8AD5F3}" presName="parTrans" presStyleLbl="sibTrans2D1" presStyleIdx="0" presStyleCnt="2"/>
      <dgm:spPr/>
      <dgm:t>
        <a:bodyPr/>
        <a:lstStyle/>
        <a:p>
          <a:endParaRPr lang="ru-RU"/>
        </a:p>
      </dgm:t>
    </dgm:pt>
    <dgm:pt modelId="{923688B1-99BD-42B3-B118-AD10C4820003}" type="pres">
      <dgm:prSet presAssocID="{A8A87927-2F26-4FDE-8ADC-7C1A8F8AD5F3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F3C984FD-D977-4BBC-894E-3B34C3D02C5F}" type="pres">
      <dgm:prSet presAssocID="{58BEF27E-69EB-4178-B3F5-37B397F602BC}" presName="node" presStyleLbl="node1" presStyleIdx="0" presStyleCnt="2" custScaleX="329814" custRadScaleRad="159683" custRadScaleInc="1203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C80123-E4FF-41A5-BB0B-B89E6D35EACB}" type="pres">
      <dgm:prSet presAssocID="{2921B65A-32EF-44CC-AA74-3F3579A76AE4}" presName="parTrans" presStyleLbl="sibTrans2D1" presStyleIdx="1" presStyleCnt="2"/>
      <dgm:spPr/>
      <dgm:t>
        <a:bodyPr/>
        <a:lstStyle/>
        <a:p>
          <a:endParaRPr lang="ru-RU"/>
        </a:p>
      </dgm:t>
    </dgm:pt>
    <dgm:pt modelId="{9D9E69DE-8150-4C45-B876-5A1102E21F5B}" type="pres">
      <dgm:prSet presAssocID="{2921B65A-32EF-44CC-AA74-3F3579A76AE4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A372A478-091F-4D98-AE3F-E75BA9753AD2}" type="pres">
      <dgm:prSet presAssocID="{FD96C14E-E4FB-4D73-9A2B-9B28A7C263CA}" presName="node" presStyleLbl="node1" presStyleIdx="1" presStyleCnt="2" custScaleX="429285" custRadScaleRad="153895" custRadScaleInc="785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A75F711-7BE0-4135-A8A8-8706AECB45AE}" srcId="{FE67245F-9DA7-4B83-A1B3-5213B66F7619}" destId="{F02CB381-51A0-47EE-818E-EF683A150669}" srcOrd="1" destOrd="0" parTransId="{E60428BC-9A6D-43A7-B761-03933649F8F8}" sibTransId="{99423E01-4B91-466C-92A4-7309DAC3DB35}"/>
    <dgm:cxn modelId="{C480EA99-4C3C-407E-B1C3-FD1B3C8D220F}" type="presOf" srcId="{2921B65A-32EF-44CC-AA74-3F3579A76AE4}" destId="{63C80123-E4FF-41A5-BB0B-B89E6D35EACB}" srcOrd="0" destOrd="0" presId="urn:microsoft.com/office/officeart/2005/8/layout/radial5"/>
    <dgm:cxn modelId="{48836E6F-369C-4A37-B49C-FBC405C8F074}" srcId="{FE67245F-9DA7-4B83-A1B3-5213B66F7619}" destId="{BAC3B2DC-3B85-44D2-B36B-0750AB677E93}" srcOrd="2" destOrd="0" parTransId="{24C7960F-37E1-467F-A0D0-60E41D78D5B0}" sibTransId="{46D48040-4E45-4205-8E00-D3D8E8702B6A}"/>
    <dgm:cxn modelId="{B91705A6-4DD6-4E49-B3AB-0BFB723A508D}" type="presOf" srcId="{FD96C14E-E4FB-4D73-9A2B-9B28A7C263CA}" destId="{A372A478-091F-4D98-AE3F-E75BA9753AD2}" srcOrd="0" destOrd="0" presId="urn:microsoft.com/office/officeart/2005/8/layout/radial5"/>
    <dgm:cxn modelId="{959BFA0C-53CB-4F34-89BF-0EC6CCAA5A72}" type="presOf" srcId="{58BEF27E-69EB-4178-B3F5-37B397F602BC}" destId="{F3C984FD-D977-4BBC-894E-3B34C3D02C5F}" srcOrd="0" destOrd="0" presId="urn:microsoft.com/office/officeart/2005/8/layout/radial5"/>
    <dgm:cxn modelId="{E3C93817-1454-4414-9BEF-944AFC7FCED7}" type="presOf" srcId="{A8A87927-2F26-4FDE-8ADC-7C1A8F8AD5F3}" destId="{923688B1-99BD-42B3-B118-AD10C4820003}" srcOrd="1" destOrd="0" presId="urn:microsoft.com/office/officeart/2005/8/layout/radial5"/>
    <dgm:cxn modelId="{4E956D5F-101B-4826-88D2-E7EBD05A028A}" type="presOf" srcId="{A8A87927-2F26-4FDE-8ADC-7C1A8F8AD5F3}" destId="{7D03A108-93AF-4ABC-8896-97A053F0113C}" srcOrd="0" destOrd="0" presId="urn:microsoft.com/office/officeart/2005/8/layout/radial5"/>
    <dgm:cxn modelId="{EFCAFF5A-9BB2-4224-98A4-35A2FC7E578F}" type="presOf" srcId="{FE67245F-9DA7-4B83-A1B3-5213B66F7619}" destId="{CD829BF3-D00E-4CB9-990A-D9CB3403D1EF}" srcOrd="0" destOrd="0" presId="urn:microsoft.com/office/officeart/2005/8/layout/radial5"/>
    <dgm:cxn modelId="{6082E62D-0D73-4BF9-A0E3-470C8B861A19}" srcId="{7AA4970F-0B08-40CB-BE07-4D2DA9DE4A98}" destId="{FD96C14E-E4FB-4D73-9A2B-9B28A7C263CA}" srcOrd="1" destOrd="0" parTransId="{2921B65A-32EF-44CC-AA74-3F3579A76AE4}" sibTransId="{F44384A9-4FCF-4041-91D6-C21D3CB6F875}"/>
    <dgm:cxn modelId="{6CB24AF5-2BAA-4C6D-AE8E-3DFDE3C593E2}" srcId="{7AA4970F-0B08-40CB-BE07-4D2DA9DE4A98}" destId="{58BEF27E-69EB-4178-B3F5-37B397F602BC}" srcOrd="0" destOrd="0" parTransId="{A8A87927-2F26-4FDE-8ADC-7C1A8F8AD5F3}" sibTransId="{E18A8300-8AAD-4BAC-A8F4-F57D623ED1FB}"/>
    <dgm:cxn modelId="{A9C8500D-CCBB-40DC-BD57-BE31D1DD596E}" type="presOf" srcId="{2921B65A-32EF-44CC-AA74-3F3579A76AE4}" destId="{9D9E69DE-8150-4C45-B876-5A1102E21F5B}" srcOrd="1" destOrd="0" presId="urn:microsoft.com/office/officeart/2005/8/layout/radial5"/>
    <dgm:cxn modelId="{7421183C-F5FF-4A00-AD80-CFCD5CDABFE4}" srcId="{FE67245F-9DA7-4B83-A1B3-5213B66F7619}" destId="{7AA4970F-0B08-40CB-BE07-4D2DA9DE4A98}" srcOrd="0" destOrd="0" parTransId="{939B5FB0-D4CB-4A12-9D34-7AD4C0E9204E}" sibTransId="{F2C2EFB4-EFD2-4B2D-8A25-2A6B2D3C2CD5}"/>
    <dgm:cxn modelId="{F3C25A07-884E-46F0-9EEF-F1442AB7EE29}" type="presOf" srcId="{7AA4970F-0B08-40CB-BE07-4D2DA9DE4A98}" destId="{656D5F29-E321-4996-90C9-DC7EC472DDA2}" srcOrd="0" destOrd="0" presId="urn:microsoft.com/office/officeart/2005/8/layout/radial5"/>
    <dgm:cxn modelId="{88BA0AC8-5946-4297-8621-707ABB516D1B}" type="presParOf" srcId="{CD829BF3-D00E-4CB9-990A-D9CB3403D1EF}" destId="{656D5F29-E321-4996-90C9-DC7EC472DDA2}" srcOrd="0" destOrd="0" presId="urn:microsoft.com/office/officeart/2005/8/layout/radial5"/>
    <dgm:cxn modelId="{8AD1F896-70E9-432C-8A45-08B98A502EEA}" type="presParOf" srcId="{CD829BF3-D00E-4CB9-990A-D9CB3403D1EF}" destId="{7D03A108-93AF-4ABC-8896-97A053F0113C}" srcOrd="1" destOrd="0" presId="urn:microsoft.com/office/officeart/2005/8/layout/radial5"/>
    <dgm:cxn modelId="{FA4AB119-6838-4707-A253-264DA20E8EEB}" type="presParOf" srcId="{7D03A108-93AF-4ABC-8896-97A053F0113C}" destId="{923688B1-99BD-42B3-B118-AD10C4820003}" srcOrd="0" destOrd="0" presId="urn:microsoft.com/office/officeart/2005/8/layout/radial5"/>
    <dgm:cxn modelId="{75DD5D41-9BB0-4ED3-A603-94D5BF635CFA}" type="presParOf" srcId="{CD829BF3-D00E-4CB9-990A-D9CB3403D1EF}" destId="{F3C984FD-D977-4BBC-894E-3B34C3D02C5F}" srcOrd="2" destOrd="0" presId="urn:microsoft.com/office/officeart/2005/8/layout/radial5"/>
    <dgm:cxn modelId="{55DC5233-AF1E-45F1-9785-73FC55663E1F}" type="presParOf" srcId="{CD829BF3-D00E-4CB9-990A-D9CB3403D1EF}" destId="{63C80123-E4FF-41A5-BB0B-B89E6D35EACB}" srcOrd="3" destOrd="0" presId="urn:microsoft.com/office/officeart/2005/8/layout/radial5"/>
    <dgm:cxn modelId="{0EF60649-02C2-4376-A9B6-721E7FD99B26}" type="presParOf" srcId="{63C80123-E4FF-41A5-BB0B-B89E6D35EACB}" destId="{9D9E69DE-8150-4C45-B876-5A1102E21F5B}" srcOrd="0" destOrd="0" presId="urn:microsoft.com/office/officeart/2005/8/layout/radial5"/>
    <dgm:cxn modelId="{41731F84-77EA-41BD-BC33-D85562D34B00}" type="presParOf" srcId="{CD829BF3-D00E-4CB9-990A-D9CB3403D1EF}" destId="{A372A478-091F-4D98-AE3F-E75BA9753AD2}" srcOrd="4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5C580C3-12BC-4AC9-ACE3-D28D79C8A251}" type="doc">
      <dgm:prSet loTypeId="urn:microsoft.com/office/officeart/2005/8/layout/hierarchy2" loCatId="hierarchy" qsTypeId="urn:microsoft.com/office/officeart/2005/8/quickstyle/3d1" qsCatId="3D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5BD0EBE2-E5FC-4472-A313-D0439316CF49}">
      <dgm:prSet phldrT="[Текст]" custT="1"/>
      <dgm:spPr/>
      <dgm:t>
        <a:bodyPr/>
        <a:lstStyle/>
        <a:p>
          <a:r>
            <a:rPr lang="ru-RU" sz="2400" dirty="0"/>
            <a:t>Уровни учебной мотивации</a:t>
          </a:r>
        </a:p>
      </dgm:t>
    </dgm:pt>
    <dgm:pt modelId="{D34D523B-9671-4DC6-B1D7-6CB43D57A8CB}" type="parTrans" cxnId="{65A003A9-4150-404E-B920-0466FFD100A0}">
      <dgm:prSet/>
      <dgm:spPr/>
      <dgm:t>
        <a:bodyPr/>
        <a:lstStyle/>
        <a:p>
          <a:endParaRPr lang="ru-RU" sz="1800"/>
        </a:p>
      </dgm:t>
    </dgm:pt>
    <dgm:pt modelId="{D2531A62-75A1-450E-9AA0-B00215CA19D0}" type="sibTrans" cxnId="{65A003A9-4150-404E-B920-0466FFD100A0}">
      <dgm:prSet/>
      <dgm:spPr/>
      <dgm:t>
        <a:bodyPr/>
        <a:lstStyle/>
        <a:p>
          <a:endParaRPr lang="ru-RU" sz="1800"/>
        </a:p>
      </dgm:t>
    </dgm:pt>
    <dgm:pt modelId="{5A5FA2E0-132E-44EC-AECE-222B2FA416FF}">
      <dgm:prSet phldrT="[Текст]" custT="1"/>
      <dgm:spPr/>
      <dgm:t>
        <a:bodyPr/>
        <a:lstStyle/>
        <a:p>
          <a:r>
            <a:rPr lang="ru-RU" sz="2400" dirty="0"/>
            <a:t>Высокий</a:t>
          </a:r>
        </a:p>
      </dgm:t>
    </dgm:pt>
    <dgm:pt modelId="{DD033D99-3FE8-47ED-9F81-35E2C71E5033}" type="parTrans" cxnId="{EAB2707B-7AC8-4A15-BB1F-7EAC71F50B51}">
      <dgm:prSet custT="1"/>
      <dgm:spPr/>
      <dgm:t>
        <a:bodyPr/>
        <a:lstStyle/>
        <a:p>
          <a:endParaRPr lang="ru-RU" sz="1800"/>
        </a:p>
      </dgm:t>
    </dgm:pt>
    <dgm:pt modelId="{45CE9C67-E977-448F-BEB7-6EEBE0C015EE}" type="sibTrans" cxnId="{EAB2707B-7AC8-4A15-BB1F-7EAC71F50B51}">
      <dgm:prSet/>
      <dgm:spPr/>
      <dgm:t>
        <a:bodyPr/>
        <a:lstStyle/>
        <a:p>
          <a:endParaRPr lang="ru-RU" sz="1800"/>
        </a:p>
      </dgm:t>
    </dgm:pt>
    <dgm:pt modelId="{A7F5D5F3-2915-4EAA-9FF8-07503FF7DCD1}">
      <dgm:prSet phldrT="[Текст]" custT="1"/>
      <dgm:spPr/>
      <dgm:t>
        <a:bodyPr/>
        <a:lstStyle/>
        <a:p>
          <a:r>
            <a:rPr lang="ru-RU" sz="2400" dirty="0"/>
            <a:t>Хороший уровень</a:t>
          </a:r>
        </a:p>
      </dgm:t>
    </dgm:pt>
    <dgm:pt modelId="{7A85DE68-5CC3-493E-9CD7-4A5511B16973}" type="parTrans" cxnId="{50692B87-DEE2-402B-9604-2AD34E033053}">
      <dgm:prSet custT="1"/>
      <dgm:spPr/>
      <dgm:t>
        <a:bodyPr/>
        <a:lstStyle/>
        <a:p>
          <a:endParaRPr lang="ru-RU" sz="1800"/>
        </a:p>
      </dgm:t>
    </dgm:pt>
    <dgm:pt modelId="{7C85DC63-7DA0-4269-BF0A-852AE267F3CA}" type="sibTrans" cxnId="{50692B87-DEE2-402B-9604-2AD34E033053}">
      <dgm:prSet/>
      <dgm:spPr/>
      <dgm:t>
        <a:bodyPr/>
        <a:lstStyle/>
        <a:p>
          <a:endParaRPr lang="ru-RU" sz="1800"/>
        </a:p>
      </dgm:t>
    </dgm:pt>
    <dgm:pt modelId="{3BB417E8-7109-49D8-9512-2ABDCD5ADE4F}">
      <dgm:prSet phldrT="[Текст]" custT="1"/>
      <dgm:spPr/>
      <dgm:t>
        <a:bodyPr/>
        <a:lstStyle/>
        <a:p>
          <a:r>
            <a:rPr lang="ru-RU" sz="2400" dirty="0"/>
            <a:t>Средний (внешняя мотивация)</a:t>
          </a:r>
        </a:p>
      </dgm:t>
    </dgm:pt>
    <dgm:pt modelId="{0504B7AC-223C-4730-A82E-DFBF5566A1B8}" type="parTrans" cxnId="{2D116104-A95C-4565-A7EC-3BF6BB204BB6}">
      <dgm:prSet custT="1"/>
      <dgm:spPr/>
      <dgm:t>
        <a:bodyPr/>
        <a:lstStyle/>
        <a:p>
          <a:endParaRPr lang="ru-RU" sz="1800"/>
        </a:p>
      </dgm:t>
    </dgm:pt>
    <dgm:pt modelId="{407EC607-D836-4CB3-848F-1B116B65FA07}" type="sibTrans" cxnId="{2D116104-A95C-4565-A7EC-3BF6BB204BB6}">
      <dgm:prSet/>
      <dgm:spPr/>
      <dgm:t>
        <a:bodyPr/>
        <a:lstStyle/>
        <a:p>
          <a:endParaRPr lang="ru-RU" sz="1800"/>
        </a:p>
      </dgm:t>
    </dgm:pt>
    <dgm:pt modelId="{13D6C58C-6156-49C0-AACF-5241D769A7DA}">
      <dgm:prSet phldrT="[Текст]" custT="1"/>
      <dgm:spPr/>
      <dgm:t>
        <a:bodyPr/>
        <a:lstStyle/>
        <a:p>
          <a:r>
            <a:rPr lang="ru-RU" sz="2400" dirty="0"/>
            <a:t>Низкий</a:t>
          </a:r>
        </a:p>
      </dgm:t>
    </dgm:pt>
    <dgm:pt modelId="{C7A42CA1-7DB0-442E-95F1-5B2859F74740}" type="parTrans" cxnId="{2973ECB4-551A-48AC-AC81-127BB1AC616A}">
      <dgm:prSet custT="1"/>
      <dgm:spPr/>
      <dgm:t>
        <a:bodyPr/>
        <a:lstStyle/>
        <a:p>
          <a:endParaRPr lang="ru-RU" sz="1800"/>
        </a:p>
      </dgm:t>
    </dgm:pt>
    <dgm:pt modelId="{3199347F-1D89-4EB3-8721-228CC4579F68}" type="sibTrans" cxnId="{2973ECB4-551A-48AC-AC81-127BB1AC616A}">
      <dgm:prSet/>
      <dgm:spPr/>
      <dgm:t>
        <a:bodyPr/>
        <a:lstStyle/>
        <a:p>
          <a:endParaRPr lang="ru-RU" sz="1800"/>
        </a:p>
      </dgm:t>
    </dgm:pt>
    <dgm:pt modelId="{96A5EEC3-604D-462C-89AB-B04B98F4A42F}">
      <dgm:prSet phldrT="[Текст]" custT="1"/>
      <dgm:spPr/>
      <dgm:t>
        <a:bodyPr/>
        <a:lstStyle/>
        <a:p>
          <a:r>
            <a:rPr lang="ru-RU" sz="2400" dirty="0"/>
            <a:t>Негативный  </a:t>
          </a:r>
        </a:p>
      </dgm:t>
    </dgm:pt>
    <dgm:pt modelId="{2BFF8121-45AC-4D31-8EE7-325F96DB1B7E}" type="parTrans" cxnId="{B51A03B6-15C7-4E5E-8678-6F8B2BF4276B}">
      <dgm:prSet custT="1"/>
      <dgm:spPr/>
      <dgm:t>
        <a:bodyPr/>
        <a:lstStyle/>
        <a:p>
          <a:endParaRPr lang="ru-RU" sz="1800"/>
        </a:p>
      </dgm:t>
    </dgm:pt>
    <dgm:pt modelId="{643800A0-FA57-41F0-A931-908BD25716AC}" type="sibTrans" cxnId="{B51A03B6-15C7-4E5E-8678-6F8B2BF4276B}">
      <dgm:prSet/>
      <dgm:spPr/>
      <dgm:t>
        <a:bodyPr/>
        <a:lstStyle/>
        <a:p>
          <a:endParaRPr lang="ru-RU" sz="1800"/>
        </a:p>
      </dgm:t>
    </dgm:pt>
    <dgm:pt modelId="{1DCC50FD-C87E-4741-838D-AC701E38D9CA}" type="pres">
      <dgm:prSet presAssocID="{E5C580C3-12BC-4AC9-ACE3-D28D79C8A251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8D9A541-E429-45DC-A8DE-68B43EF2F015}" type="pres">
      <dgm:prSet presAssocID="{5BD0EBE2-E5FC-4472-A313-D0439316CF49}" presName="root1" presStyleCnt="0"/>
      <dgm:spPr/>
    </dgm:pt>
    <dgm:pt modelId="{580C1E41-92CF-4C5E-8CB7-CF90C86A75EE}" type="pres">
      <dgm:prSet presAssocID="{5BD0EBE2-E5FC-4472-A313-D0439316CF49}" presName="LevelOneTextNode" presStyleLbl="node0" presStyleIdx="0" presStyleCnt="1" custScaleX="69558" custScaleY="213398" custLinFactNeighborX="-2303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17F5DCC-32EC-40B9-B5EC-306158613652}" type="pres">
      <dgm:prSet presAssocID="{5BD0EBE2-E5FC-4472-A313-D0439316CF49}" presName="level2hierChild" presStyleCnt="0"/>
      <dgm:spPr/>
    </dgm:pt>
    <dgm:pt modelId="{F3A5570F-5087-4FAC-81E1-8A1F9E09A933}" type="pres">
      <dgm:prSet presAssocID="{DD033D99-3FE8-47ED-9F81-35E2C71E5033}" presName="conn2-1" presStyleLbl="parChTrans1D2" presStyleIdx="0" presStyleCnt="5"/>
      <dgm:spPr/>
      <dgm:t>
        <a:bodyPr/>
        <a:lstStyle/>
        <a:p>
          <a:endParaRPr lang="ru-RU"/>
        </a:p>
      </dgm:t>
    </dgm:pt>
    <dgm:pt modelId="{EB9E2E92-9CFD-41C6-BFFF-C093A9CC21BE}" type="pres">
      <dgm:prSet presAssocID="{DD033D99-3FE8-47ED-9F81-35E2C71E5033}" presName="connTx" presStyleLbl="parChTrans1D2" presStyleIdx="0" presStyleCnt="5"/>
      <dgm:spPr/>
      <dgm:t>
        <a:bodyPr/>
        <a:lstStyle/>
        <a:p>
          <a:endParaRPr lang="ru-RU"/>
        </a:p>
      </dgm:t>
    </dgm:pt>
    <dgm:pt modelId="{0B5D2265-9C4F-4CAB-9E8C-BD70BC8A18EA}" type="pres">
      <dgm:prSet presAssocID="{5A5FA2E0-132E-44EC-AECE-222B2FA416FF}" presName="root2" presStyleCnt="0"/>
      <dgm:spPr/>
    </dgm:pt>
    <dgm:pt modelId="{36F7B535-AA44-4936-AA71-C526C06DFE40}" type="pres">
      <dgm:prSet presAssocID="{5A5FA2E0-132E-44EC-AECE-222B2FA416FF}" presName="LevelTwoTextNode" presStyleLbl="node2" presStyleIdx="0" presStyleCnt="5" custScaleX="184722" custScaleY="44202" custLinFactNeighborX="-584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85D32A6-55C4-4B63-80A7-2167665A6305}" type="pres">
      <dgm:prSet presAssocID="{5A5FA2E0-132E-44EC-AECE-222B2FA416FF}" presName="level3hierChild" presStyleCnt="0"/>
      <dgm:spPr/>
    </dgm:pt>
    <dgm:pt modelId="{6ACCACE0-3472-4BE5-BAB9-05465828160F}" type="pres">
      <dgm:prSet presAssocID="{7A85DE68-5CC3-493E-9CD7-4A5511B16973}" presName="conn2-1" presStyleLbl="parChTrans1D2" presStyleIdx="1" presStyleCnt="5"/>
      <dgm:spPr/>
      <dgm:t>
        <a:bodyPr/>
        <a:lstStyle/>
        <a:p>
          <a:endParaRPr lang="ru-RU"/>
        </a:p>
      </dgm:t>
    </dgm:pt>
    <dgm:pt modelId="{7815B785-355A-4041-B2F9-E9955BDF68E7}" type="pres">
      <dgm:prSet presAssocID="{7A85DE68-5CC3-493E-9CD7-4A5511B16973}" presName="connTx" presStyleLbl="parChTrans1D2" presStyleIdx="1" presStyleCnt="5"/>
      <dgm:spPr/>
      <dgm:t>
        <a:bodyPr/>
        <a:lstStyle/>
        <a:p>
          <a:endParaRPr lang="ru-RU"/>
        </a:p>
      </dgm:t>
    </dgm:pt>
    <dgm:pt modelId="{FCFC6D8F-D9F2-4022-9EB0-DE9CC6D8508E}" type="pres">
      <dgm:prSet presAssocID="{A7F5D5F3-2915-4EAA-9FF8-07503FF7DCD1}" presName="root2" presStyleCnt="0"/>
      <dgm:spPr/>
    </dgm:pt>
    <dgm:pt modelId="{514F056C-9EBA-45EE-A6FB-C44E76F14D41}" type="pres">
      <dgm:prSet presAssocID="{A7F5D5F3-2915-4EAA-9FF8-07503FF7DCD1}" presName="LevelTwoTextNode" presStyleLbl="node2" presStyleIdx="1" presStyleCnt="5" custScaleX="184722" custScaleY="44202" custLinFactNeighborX="-584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D47FD3E-8653-4032-B2CC-30179A55FF6C}" type="pres">
      <dgm:prSet presAssocID="{A7F5D5F3-2915-4EAA-9FF8-07503FF7DCD1}" presName="level3hierChild" presStyleCnt="0"/>
      <dgm:spPr/>
    </dgm:pt>
    <dgm:pt modelId="{892A9909-9303-49B8-AF7B-346F68F60108}" type="pres">
      <dgm:prSet presAssocID="{0504B7AC-223C-4730-A82E-DFBF5566A1B8}" presName="conn2-1" presStyleLbl="parChTrans1D2" presStyleIdx="2" presStyleCnt="5"/>
      <dgm:spPr/>
      <dgm:t>
        <a:bodyPr/>
        <a:lstStyle/>
        <a:p>
          <a:endParaRPr lang="ru-RU"/>
        </a:p>
      </dgm:t>
    </dgm:pt>
    <dgm:pt modelId="{F3A39EB9-54D2-4F6F-8E2B-B465C3357D36}" type="pres">
      <dgm:prSet presAssocID="{0504B7AC-223C-4730-A82E-DFBF5566A1B8}" presName="connTx" presStyleLbl="parChTrans1D2" presStyleIdx="2" presStyleCnt="5"/>
      <dgm:spPr/>
      <dgm:t>
        <a:bodyPr/>
        <a:lstStyle/>
        <a:p>
          <a:endParaRPr lang="ru-RU"/>
        </a:p>
      </dgm:t>
    </dgm:pt>
    <dgm:pt modelId="{06DB41B6-BE89-4F56-9835-B7B04C8D726A}" type="pres">
      <dgm:prSet presAssocID="{3BB417E8-7109-49D8-9512-2ABDCD5ADE4F}" presName="root2" presStyleCnt="0"/>
      <dgm:spPr/>
    </dgm:pt>
    <dgm:pt modelId="{9660F9AC-C7E2-429A-B64B-56B8F44FEFD8}" type="pres">
      <dgm:prSet presAssocID="{3BB417E8-7109-49D8-9512-2ABDCD5ADE4F}" presName="LevelTwoTextNode" presStyleLbl="node2" presStyleIdx="2" presStyleCnt="5" custScaleX="184722" custScaleY="44202" custLinFactNeighborX="-5841" custLinFactNeighborY="-278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4A603F6-DE3F-408B-9BDF-5B018E6D937A}" type="pres">
      <dgm:prSet presAssocID="{3BB417E8-7109-49D8-9512-2ABDCD5ADE4F}" presName="level3hierChild" presStyleCnt="0"/>
      <dgm:spPr/>
    </dgm:pt>
    <dgm:pt modelId="{20A0EF34-AF39-4484-8FF0-75C86B1A229D}" type="pres">
      <dgm:prSet presAssocID="{C7A42CA1-7DB0-442E-95F1-5B2859F74740}" presName="conn2-1" presStyleLbl="parChTrans1D2" presStyleIdx="3" presStyleCnt="5"/>
      <dgm:spPr/>
      <dgm:t>
        <a:bodyPr/>
        <a:lstStyle/>
        <a:p>
          <a:endParaRPr lang="ru-RU"/>
        </a:p>
      </dgm:t>
    </dgm:pt>
    <dgm:pt modelId="{E04878A8-1502-410A-B45F-3703BADB7239}" type="pres">
      <dgm:prSet presAssocID="{C7A42CA1-7DB0-442E-95F1-5B2859F74740}" presName="connTx" presStyleLbl="parChTrans1D2" presStyleIdx="3" presStyleCnt="5"/>
      <dgm:spPr/>
      <dgm:t>
        <a:bodyPr/>
        <a:lstStyle/>
        <a:p>
          <a:endParaRPr lang="ru-RU"/>
        </a:p>
      </dgm:t>
    </dgm:pt>
    <dgm:pt modelId="{A228FFDE-915D-4B68-83E9-11E545D8F62C}" type="pres">
      <dgm:prSet presAssocID="{13D6C58C-6156-49C0-AACF-5241D769A7DA}" presName="root2" presStyleCnt="0"/>
      <dgm:spPr/>
    </dgm:pt>
    <dgm:pt modelId="{C0A0AADC-6CD4-46E8-A5E7-4D6026394F38}" type="pres">
      <dgm:prSet presAssocID="{13D6C58C-6156-49C0-AACF-5241D769A7DA}" presName="LevelTwoTextNode" presStyleLbl="node2" presStyleIdx="3" presStyleCnt="5" custScaleX="184722" custScaleY="44202" custLinFactNeighborX="-5841" custLinFactNeighborY="-278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3E8A7C0-5B13-48C6-9E19-5DF12C8F19F7}" type="pres">
      <dgm:prSet presAssocID="{13D6C58C-6156-49C0-AACF-5241D769A7DA}" presName="level3hierChild" presStyleCnt="0"/>
      <dgm:spPr/>
    </dgm:pt>
    <dgm:pt modelId="{EB3AD03B-D0FF-424D-ADC3-793A92AA5016}" type="pres">
      <dgm:prSet presAssocID="{2BFF8121-45AC-4D31-8EE7-325F96DB1B7E}" presName="conn2-1" presStyleLbl="parChTrans1D2" presStyleIdx="4" presStyleCnt="5"/>
      <dgm:spPr/>
      <dgm:t>
        <a:bodyPr/>
        <a:lstStyle/>
        <a:p>
          <a:endParaRPr lang="ru-RU"/>
        </a:p>
      </dgm:t>
    </dgm:pt>
    <dgm:pt modelId="{889D99CD-6120-42EF-8397-EE6434486026}" type="pres">
      <dgm:prSet presAssocID="{2BFF8121-45AC-4D31-8EE7-325F96DB1B7E}" presName="connTx" presStyleLbl="parChTrans1D2" presStyleIdx="4" presStyleCnt="5"/>
      <dgm:spPr/>
      <dgm:t>
        <a:bodyPr/>
        <a:lstStyle/>
        <a:p>
          <a:endParaRPr lang="ru-RU"/>
        </a:p>
      </dgm:t>
    </dgm:pt>
    <dgm:pt modelId="{54AB73DD-43AA-410E-BFD6-D78561A4E099}" type="pres">
      <dgm:prSet presAssocID="{96A5EEC3-604D-462C-89AB-B04B98F4A42F}" presName="root2" presStyleCnt="0"/>
      <dgm:spPr/>
    </dgm:pt>
    <dgm:pt modelId="{869AB335-B0D4-4441-8BB3-BCFF8D72CC2D}" type="pres">
      <dgm:prSet presAssocID="{96A5EEC3-604D-462C-89AB-B04B98F4A42F}" presName="LevelTwoTextNode" presStyleLbl="node2" presStyleIdx="4" presStyleCnt="5" custScaleX="184722" custScaleY="44202" custLinFactNeighborX="-4559" custLinFactNeighborY="-557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D78EA12-E1ED-4FFC-B370-82C6796887C2}" type="pres">
      <dgm:prSet presAssocID="{96A5EEC3-604D-462C-89AB-B04B98F4A42F}" presName="level3hierChild" presStyleCnt="0"/>
      <dgm:spPr/>
    </dgm:pt>
  </dgm:ptLst>
  <dgm:cxnLst>
    <dgm:cxn modelId="{4FC68529-5564-47BA-B7FA-AB93CAD76BBD}" type="presOf" srcId="{A7F5D5F3-2915-4EAA-9FF8-07503FF7DCD1}" destId="{514F056C-9EBA-45EE-A6FB-C44E76F14D41}" srcOrd="0" destOrd="0" presId="urn:microsoft.com/office/officeart/2005/8/layout/hierarchy2"/>
    <dgm:cxn modelId="{93604B24-A186-4C32-8B60-784E9262B0BD}" type="presOf" srcId="{DD033D99-3FE8-47ED-9F81-35E2C71E5033}" destId="{F3A5570F-5087-4FAC-81E1-8A1F9E09A933}" srcOrd="0" destOrd="0" presId="urn:microsoft.com/office/officeart/2005/8/layout/hierarchy2"/>
    <dgm:cxn modelId="{EA1A213E-DDB2-4E8A-BB64-9F927BCC7CEF}" type="presOf" srcId="{C7A42CA1-7DB0-442E-95F1-5B2859F74740}" destId="{20A0EF34-AF39-4484-8FF0-75C86B1A229D}" srcOrd="0" destOrd="0" presId="urn:microsoft.com/office/officeart/2005/8/layout/hierarchy2"/>
    <dgm:cxn modelId="{8497B487-B02B-4950-B846-40FB671C2D79}" type="presOf" srcId="{0504B7AC-223C-4730-A82E-DFBF5566A1B8}" destId="{892A9909-9303-49B8-AF7B-346F68F60108}" srcOrd="0" destOrd="0" presId="urn:microsoft.com/office/officeart/2005/8/layout/hierarchy2"/>
    <dgm:cxn modelId="{E82A34F0-9D85-4BDD-A4D3-F2AC4A7C0D1E}" type="presOf" srcId="{C7A42CA1-7DB0-442E-95F1-5B2859F74740}" destId="{E04878A8-1502-410A-B45F-3703BADB7239}" srcOrd="1" destOrd="0" presId="urn:microsoft.com/office/officeart/2005/8/layout/hierarchy2"/>
    <dgm:cxn modelId="{E98293A8-33AF-4F10-9A1C-4BA57703A220}" type="presOf" srcId="{3BB417E8-7109-49D8-9512-2ABDCD5ADE4F}" destId="{9660F9AC-C7E2-429A-B64B-56B8F44FEFD8}" srcOrd="0" destOrd="0" presId="urn:microsoft.com/office/officeart/2005/8/layout/hierarchy2"/>
    <dgm:cxn modelId="{EAB2707B-7AC8-4A15-BB1F-7EAC71F50B51}" srcId="{5BD0EBE2-E5FC-4472-A313-D0439316CF49}" destId="{5A5FA2E0-132E-44EC-AECE-222B2FA416FF}" srcOrd="0" destOrd="0" parTransId="{DD033D99-3FE8-47ED-9F81-35E2C71E5033}" sibTransId="{45CE9C67-E977-448F-BEB7-6EEBE0C015EE}"/>
    <dgm:cxn modelId="{2D116104-A95C-4565-A7EC-3BF6BB204BB6}" srcId="{5BD0EBE2-E5FC-4472-A313-D0439316CF49}" destId="{3BB417E8-7109-49D8-9512-2ABDCD5ADE4F}" srcOrd="2" destOrd="0" parTransId="{0504B7AC-223C-4730-A82E-DFBF5566A1B8}" sibTransId="{407EC607-D836-4CB3-848F-1B116B65FA07}"/>
    <dgm:cxn modelId="{B51A03B6-15C7-4E5E-8678-6F8B2BF4276B}" srcId="{5BD0EBE2-E5FC-4472-A313-D0439316CF49}" destId="{96A5EEC3-604D-462C-89AB-B04B98F4A42F}" srcOrd="4" destOrd="0" parTransId="{2BFF8121-45AC-4D31-8EE7-325F96DB1B7E}" sibTransId="{643800A0-FA57-41F0-A931-908BD25716AC}"/>
    <dgm:cxn modelId="{40329CB1-CD20-481D-BA52-15ACC90BF471}" type="presOf" srcId="{E5C580C3-12BC-4AC9-ACE3-D28D79C8A251}" destId="{1DCC50FD-C87E-4741-838D-AC701E38D9CA}" srcOrd="0" destOrd="0" presId="urn:microsoft.com/office/officeart/2005/8/layout/hierarchy2"/>
    <dgm:cxn modelId="{FCEF6292-72CB-47F1-AA88-7D728D908BCC}" type="presOf" srcId="{5A5FA2E0-132E-44EC-AECE-222B2FA416FF}" destId="{36F7B535-AA44-4936-AA71-C526C06DFE40}" srcOrd="0" destOrd="0" presId="urn:microsoft.com/office/officeart/2005/8/layout/hierarchy2"/>
    <dgm:cxn modelId="{32CE29D6-13CF-497D-9469-B47EC76DD9D0}" type="presOf" srcId="{2BFF8121-45AC-4D31-8EE7-325F96DB1B7E}" destId="{889D99CD-6120-42EF-8397-EE6434486026}" srcOrd="1" destOrd="0" presId="urn:microsoft.com/office/officeart/2005/8/layout/hierarchy2"/>
    <dgm:cxn modelId="{7B706286-66F0-4E49-98A1-EB65106B5EB2}" type="presOf" srcId="{DD033D99-3FE8-47ED-9F81-35E2C71E5033}" destId="{EB9E2E92-9CFD-41C6-BFFF-C093A9CC21BE}" srcOrd="1" destOrd="0" presId="urn:microsoft.com/office/officeart/2005/8/layout/hierarchy2"/>
    <dgm:cxn modelId="{94B686C1-5DCE-446F-9059-856CBCF11D17}" type="presOf" srcId="{7A85DE68-5CC3-493E-9CD7-4A5511B16973}" destId="{6ACCACE0-3472-4BE5-BAB9-05465828160F}" srcOrd="0" destOrd="0" presId="urn:microsoft.com/office/officeart/2005/8/layout/hierarchy2"/>
    <dgm:cxn modelId="{65A003A9-4150-404E-B920-0466FFD100A0}" srcId="{E5C580C3-12BC-4AC9-ACE3-D28D79C8A251}" destId="{5BD0EBE2-E5FC-4472-A313-D0439316CF49}" srcOrd="0" destOrd="0" parTransId="{D34D523B-9671-4DC6-B1D7-6CB43D57A8CB}" sibTransId="{D2531A62-75A1-450E-9AA0-B00215CA19D0}"/>
    <dgm:cxn modelId="{D0CC6466-86C6-4E05-87B4-3FBF396D7266}" type="presOf" srcId="{13D6C58C-6156-49C0-AACF-5241D769A7DA}" destId="{C0A0AADC-6CD4-46E8-A5E7-4D6026394F38}" srcOrd="0" destOrd="0" presId="urn:microsoft.com/office/officeart/2005/8/layout/hierarchy2"/>
    <dgm:cxn modelId="{306F675B-F2EE-4173-8C74-AFA57E6A7287}" type="presOf" srcId="{0504B7AC-223C-4730-A82E-DFBF5566A1B8}" destId="{F3A39EB9-54D2-4F6F-8E2B-B465C3357D36}" srcOrd="1" destOrd="0" presId="urn:microsoft.com/office/officeart/2005/8/layout/hierarchy2"/>
    <dgm:cxn modelId="{7EA9C675-1C41-4AA8-80DA-0B9D5CEE3303}" type="presOf" srcId="{7A85DE68-5CC3-493E-9CD7-4A5511B16973}" destId="{7815B785-355A-4041-B2F9-E9955BDF68E7}" srcOrd="1" destOrd="0" presId="urn:microsoft.com/office/officeart/2005/8/layout/hierarchy2"/>
    <dgm:cxn modelId="{ABE70BFB-C21C-413C-977D-4D1B18C22919}" type="presOf" srcId="{2BFF8121-45AC-4D31-8EE7-325F96DB1B7E}" destId="{EB3AD03B-D0FF-424D-ADC3-793A92AA5016}" srcOrd="0" destOrd="0" presId="urn:microsoft.com/office/officeart/2005/8/layout/hierarchy2"/>
    <dgm:cxn modelId="{50692B87-DEE2-402B-9604-2AD34E033053}" srcId="{5BD0EBE2-E5FC-4472-A313-D0439316CF49}" destId="{A7F5D5F3-2915-4EAA-9FF8-07503FF7DCD1}" srcOrd="1" destOrd="0" parTransId="{7A85DE68-5CC3-493E-9CD7-4A5511B16973}" sibTransId="{7C85DC63-7DA0-4269-BF0A-852AE267F3CA}"/>
    <dgm:cxn modelId="{2D352FEA-9296-4809-839F-1E5E1402FC22}" type="presOf" srcId="{96A5EEC3-604D-462C-89AB-B04B98F4A42F}" destId="{869AB335-B0D4-4441-8BB3-BCFF8D72CC2D}" srcOrd="0" destOrd="0" presId="urn:microsoft.com/office/officeart/2005/8/layout/hierarchy2"/>
    <dgm:cxn modelId="{2973ECB4-551A-48AC-AC81-127BB1AC616A}" srcId="{5BD0EBE2-E5FC-4472-A313-D0439316CF49}" destId="{13D6C58C-6156-49C0-AACF-5241D769A7DA}" srcOrd="3" destOrd="0" parTransId="{C7A42CA1-7DB0-442E-95F1-5B2859F74740}" sibTransId="{3199347F-1D89-4EB3-8721-228CC4579F68}"/>
    <dgm:cxn modelId="{DA88C391-79DE-4AC2-AC28-0E8B8EDDEB2E}" type="presOf" srcId="{5BD0EBE2-E5FC-4472-A313-D0439316CF49}" destId="{580C1E41-92CF-4C5E-8CB7-CF90C86A75EE}" srcOrd="0" destOrd="0" presId="urn:microsoft.com/office/officeart/2005/8/layout/hierarchy2"/>
    <dgm:cxn modelId="{57B7E22F-4966-4FA0-9623-BE3585318048}" type="presParOf" srcId="{1DCC50FD-C87E-4741-838D-AC701E38D9CA}" destId="{78D9A541-E429-45DC-A8DE-68B43EF2F015}" srcOrd="0" destOrd="0" presId="urn:microsoft.com/office/officeart/2005/8/layout/hierarchy2"/>
    <dgm:cxn modelId="{83F0A677-E77B-48E6-BC7D-ADB520F7287C}" type="presParOf" srcId="{78D9A541-E429-45DC-A8DE-68B43EF2F015}" destId="{580C1E41-92CF-4C5E-8CB7-CF90C86A75EE}" srcOrd="0" destOrd="0" presId="urn:microsoft.com/office/officeart/2005/8/layout/hierarchy2"/>
    <dgm:cxn modelId="{9CA2D43B-83C6-4810-BF1D-A3731C1772E9}" type="presParOf" srcId="{78D9A541-E429-45DC-A8DE-68B43EF2F015}" destId="{F17F5DCC-32EC-40B9-B5EC-306158613652}" srcOrd="1" destOrd="0" presId="urn:microsoft.com/office/officeart/2005/8/layout/hierarchy2"/>
    <dgm:cxn modelId="{08D52F04-D746-4612-B060-8F6D5BE8E86D}" type="presParOf" srcId="{F17F5DCC-32EC-40B9-B5EC-306158613652}" destId="{F3A5570F-5087-4FAC-81E1-8A1F9E09A933}" srcOrd="0" destOrd="0" presId="urn:microsoft.com/office/officeart/2005/8/layout/hierarchy2"/>
    <dgm:cxn modelId="{ECFC534E-E405-4805-B930-E96E44F58A63}" type="presParOf" srcId="{F3A5570F-5087-4FAC-81E1-8A1F9E09A933}" destId="{EB9E2E92-9CFD-41C6-BFFF-C093A9CC21BE}" srcOrd="0" destOrd="0" presId="urn:microsoft.com/office/officeart/2005/8/layout/hierarchy2"/>
    <dgm:cxn modelId="{41730EBF-1A17-4722-B48B-CFD402DBEE75}" type="presParOf" srcId="{F17F5DCC-32EC-40B9-B5EC-306158613652}" destId="{0B5D2265-9C4F-4CAB-9E8C-BD70BC8A18EA}" srcOrd="1" destOrd="0" presId="urn:microsoft.com/office/officeart/2005/8/layout/hierarchy2"/>
    <dgm:cxn modelId="{F72300A3-26BB-4684-B4F3-C800C9568E28}" type="presParOf" srcId="{0B5D2265-9C4F-4CAB-9E8C-BD70BC8A18EA}" destId="{36F7B535-AA44-4936-AA71-C526C06DFE40}" srcOrd="0" destOrd="0" presId="urn:microsoft.com/office/officeart/2005/8/layout/hierarchy2"/>
    <dgm:cxn modelId="{B4B3B4ED-D78D-43BC-8CAE-F668EA5477D9}" type="presParOf" srcId="{0B5D2265-9C4F-4CAB-9E8C-BD70BC8A18EA}" destId="{D85D32A6-55C4-4B63-80A7-2167665A6305}" srcOrd="1" destOrd="0" presId="urn:microsoft.com/office/officeart/2005/8/layout/hierarchy2"/>
    <dgm:cxn modelId="{A7C46BDB-54FE-456E-A668-F34F512A4B31}" type="presParOf" srcId="{F17F5DCC-32EC-40B9-B5EC-306158613652}" destId="{6ACCACE0-3472-4BE5-BAB9-05465828160F}" srcOrd="2" destOrd="0" presId="urn:microsoft.com/office/officeart/2005/8/layout/hierarchy2"/>
    <dgm:cxn modelId="{9BBD2C67-A2D3-47B5-8FE0-3ABC0546BCD4}" type="presParOf" srcId="{6ACCACE0-3472-4BE5-BAB9-05465828160F}" destId="{7815B785-355A-4041-B2F9-E9955BDF68E7}" srcOrd="0" destOrd="0" presId="urn:microsoft.com/office/officeart/2005/8/layout/hierarchy2"/>
    <dgm:cxn modelId="{76EA1D2A-543D-4FD1-A57F-4E967B632B9A}" type="presParOf" srcId="{F17F5DCC-32EC-40B9-B5EC-306158613652}" destId="{FCFC6D8F-D9F2-4022-9EB0-DE9CC6D8508E}" srcOrd="3" destOrd="0" presId="urn:microsoft.com/office/officeart/2005/8/layout/hierarchy2"/>
    <dgm:cxn modelId="{548ED41E-9472-4DDE-B152-AAC30BAE2F82}" type="presParOf" srcId="{FCFC6D8F-D9F2-4022-9EB0-DE9CC6D8508E}" destId="{514F056C-9EBA-45EE-A6FB-C44E76F14D41}" srcOrd="0" destOrd="0" presId="urn:microsoft.com/office/officeart/2005/8/layout/hierarchy2"/>
    <dgm:cxn modelId="{C7AD50CC-5635-4871-893C-D41706FE95BB}" type="presParOf" srcId="{FCFC6D8F-D9F2-4022-9EB0-DE9CC6D8508E}" destId="{0D47FD3E-8653-4032-B2CC-30179A55FF6C}" srcOrd="1" destOrd="0" presId="urn:microsoft.com/office/officeart/2005/8/layout/hierarchy2"/>
    <dgm:cxn modelId="{BB8AE6DF-9010-44C0-8D98-F484ED0C7CBF}" type="presParOf" srcId="{F17F5DCC-32EC-40B9-B5EC-306158613652}" destId="{892A9909-9303-49B8-AF7B-346F68F60108}" srcOrd="4" destOrd="0" presId="urn:microsoft.com/office/officeart/2005/8/layout/hierarchy2"/>
    <dgm:cxn modelId="{6CE048D2-04ED-40F9-B3BB-AA6FE35EC82C}" type="presParOf" srcId="{892A9909-9303-49B8-AF7B-346F68F60108}" destId="{F3A39EB9-54D2-4F6F-8E2B-B465C3357D36}" srcOrd="0" destOrd="0" presId="urn:microsoft.com/office/officeart/2005/8/layout/hierarchy2"/>
    <dgm:cxn modelId="{21A12777-0BE5-4599-80EC-A46E0F847325}" type="presParOf" srcId="{F17F5DCC-32EC-40B9-B5EC-306158613652}" destId="{06DB41B6-BE89-4F56-9835-B7B04C8D726A}" srcOrd="5" destOrd="0" presId="urn:microsoft.com/office/officeart/2005/8/layout/hierarchy2"/>
    <dgm:cxn modelId="{3ED17478-D886-42EB-B347-37BC5D032D5C}" type="presParOf" srcId="{06DB41B6-BE89-4F56-9835-B7B04C8D726A}" destId="{9660F9AC-C7E2-429A-B64B-56B8F44FEFD8}" srcOrd="0" destOrd="0" presId="urn:microsoft.com/office/officeart/2005/8/layout/hierarchy2"/>
    <dgm:cxn modelId="{80EA5F53-3239-4EC0-8E4A-BAE22217BC45}" type="presParOf" srcId="{06DB41B6-BE89-4F56-9835-B7B04C8D726A}" destId="{A4A603F6-DE3F-408B-9BDF-5B018E6D937A}" srcOrd="1" destOrd="0" presId="urn:microsoft.com/office/officeart/2005/8/layout/hierarchy2"/>
    <dgm:cxn modelId="{E8F97053-7F98-463C-A653-33742C2E9268}" type="presParOf" srcId="{F17F5DCC-32EC-40B9-B5EC-306158613652}" destId="{20A0EF34-AF39-4484-8FF0-75C86B1A229D}" srcOrd="6" destOrd="0" presId="urn:microsoft.com/office/officeart/2005/8/layout/hierarchy2"/>
    <dgm:cxn modelId="{A1154A2F-FC8D-496A-9EA9-592EA32FF62B}" type="presParOf" srcId="{20A0EF34-AF39-4484-8FF0-75C86B1A229D}" destId="{E04878A8-1502-410A-B45F-3703BADB7239}" srcOrd="0" destOrd="0" presId="urn:microsoft.com/office/officeart/2005/8/layout/hierarchy2"/>
    <dgm:cxn modelId="{F11B6180-B113-407C-992B-92CD716CA340}" type="presParOf" srcId="{F17F5DCC-32EC-40B9-B5EC-306158613652}" destId="{A228FFDE-915D-4B68-83E9-11E545D8F62C}" srcOrd="7" destOrd="0" presId="urn:microsoft.com/office/officeart/2005/8/layout/hierarchy2"/>
    <dgm:cxn modelId="{0072BA3B-8473-4BDD-85C6-1803DE7D13FA}" type="presParOf" srcId="{A228FFDE-915D-4B68-83E9-11E545D8F62C}" destId="{C0A0AADC-6CD4-46E8-A5E7-4D6026394F38}" srcOrd="0" destOrd="0" presId="urn:microsoft.com/office/officeart/2005/8/layout/hierarchy2"/>
    <dgm:cxn modelId="{12D48F63-1C21-47A3-8E36-CD8F3C7FC55C}" type="presParOf" srcId="{A228FFDE-915D-4B68-83E9-11E545D8F62C}" destId="{03E8A7C0-5B13-48C6-9E19-5DF12C8F19F7}" srcOrd="1" destOrd="0" presId="urn:microsoft.com/office/officeart/2005/8/layout/hierarchy2"/>
    <dgm:cxn modelId="{FB981708-EF3D-47B2-BF19-2149E34699D1}" type="presParOf" srcId="{F17F5DCC-32EC-40B9-B5EC-306158613652}" destId="{EB3AD03B-D0FF-424D-ADC3-793A92AA5016}" srcOrd="8" destOrd="0" presId="urn:microsoft.com/office/officeart/2005/8/layout/hierarchy2"/>
    <dgm:cxn modelId="{CE41433B-C744-4C21-B719-D8F4CE217A53}" type="presParOf" srcId="{EB3AD03B-D0FF-424D-ADC3-793A92AA5016}" destId="{889D99CD-6120-42EF-8397-EE6434486026}" srcOrd="0" destOrd="0" presId="urn:microsoft.com/office/officeart/2005/8/layout/hierarchy2"/>
    <dgm:cxn modelId="{E4672475-62D1-417C-B760-C0585997C2EE}" type="presParOf" srcId="{F17F5DCC-32EC-40B9-B5EC-306158613652}" destId="{54AB73DD-43AA-410E-BFD6-D78561A4E099}" srcOrd="9" destOrd="0" presId="urn:microsoft.com/office/officeart/2005/8/layout/hierarchy2"/>
    <dgm:cxn modelId="{7950A737-6638-4DC7-B98C-15500F475BEE}" type="presParOf" srcId="{54AB73DD-43AA-410E-BFD6-D78561A4E099}" destId="{869AB335-B0D4-4441-8BB3-BCFF8D72CC2D}" srcOrd="0" destOrd="0" presId="urn:microsoft.com/office/officeart/2005/8/layout/hierarchy2"/>
    <dgm:cxn modelId="{6ED59BE1-9FB5-4E39-ABCF-34D3EC608161}" type="presParOf" srcId="{54AB73DD-43AA-410E-BFD6-D78561A4E099}" destId="{0D78EA12-E1ED-4FFC-B370-82C6796887C2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5C580C3-12BC-4AC9-ACE3-D28D79C8A251}" type="doc">
      <dgm:prSet loTypeId="urn:microsoft.com/office/officeart/2005/8/layout/hierarchy3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A5FA2E0-132E-44EC-AECE-222B2FA416FF}">
      <dgm:prSet phldrT="[Текст]" custT="1"/>
      <dgm:spPr/>
      <dgm:t>
        <a:bodyPr/>
        <a:lstStyle/>
        <a:p>
          <a:r>
            <a:rPr lang="ru-RU" sz="3600" dirty="0"/>
            <a:t>Высокий</a:t>
          </a:r>
        </a:p>
      </dgm:t>
    </dgm:pt>
    <dgm:pt modelId="{DD033D99-3FE8-47ED-9F81-35E2C71E5033}" type="parTrans" cxnId="{EAB2707B-7AC8-4A15-BB1F-7EAC71F50B51}">
      <dgm:prSet custT="1"/>
      <dgm:spPr/>
      <dgm:t>
        <a:bodyPr/>
        <a:lstStyle/>
        <a:p>
          <a:endParaRPr lang="ru-RU" sz="1800"/>
        </a:p>
      </dgm:t>
    </dgm:pt>
    <dgm:pt modelId="{45CE9C67-E977-448F-BEB7-6EEBE0C015EE}" type="sibTrans" cxnId="{EAB2707B-7AC8-4A15-BB1F-7EAC71F50B51}">
      <dgm:prSet/>
      <dgm:spPr/>
      <dgm:t>
        <a:bodyPr/>
        <a:lstStyle/>
        <a:p>
          <a:endParaRPr lang="ru-RU" sz="1800"/>
        </a:p>
      </dgm:t>
    </dgm:pt>
    <dgm:pt modelId="{7718E052-BDF7-4EBC-AB19-BFBF3AF22505}">
      <dgm:prSet phldrT="[Текст]" custT="1"/>
      <dgm:spPr/>
      <dgm:t>
        <a:bodyPr/>
        <a:lstStyle/>
        <a:p>
          <a:r>
            <a:rPr lang="ru-RU" sz="2400" dirty="0"/>
            <a:t>У таких детей есть познавательный мотив, стремление наиболее успешно выполнять все предъявляемые школой требования. Ученики четко следуют всем указаниям учителя, добросовестны и ответственны, сильно переживают, если получают неудовлетворительные оценки.  </a:t>
          </a:r>
        </a:p>
      </dgm:t>
    </dgm:pt>
    <dgm:pt modelId="{C671875C-7A8D-485C-86C2-FB9DC20FCB10}" type="parTrans" cxnId="{3173CBFF-DB29-4B2A-AC58-93045A80A12C}">
      <dgm:prSet custT="1"/>
      <dgm:spPr/>
      <dgm:t>
        <a:bodyPr/>
        <a:lstStyle/>
        <a:p>
          <a:endParaRPr lang="ru-RU" sz="1800"/>
        </a:p>
      </dgm:t>
    </dgm:pt>
    <dgm:pt modelId="{B03F9BB1-7978-4E77-A37C-2D257CA280F7}" type="sibTrans" cxnId="{3173CBFF-DB29-4B2A-AC58-93045A80A12C}">
      <dgm:prSet/>
      <dgm:spPr/>
      <dgm:t>
        <a:bodyPr/>
        <a:lstStyle/>
        <a:p>
          <a:endParaRPr lang="ru-RU" sz="1800"/>
        </a:p>
      </dgm:t>
    </dgm:pt>
    <dgm:pt modelId="{3BE68601-6BD3-438F-92A2-94A4B474B5FF}" type="pres">
      <dgm:prSet presAssocID="{E5C580C3-12BC-4AC9-ACE3-D28D79C8A251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0D741574-B329-4C4C-9B68-6DBE462E8D01}" type="pres">
      <dgm:prSet presAssocID="{5A5FA2E0-132E-44EC-AECE-222B2FA416FF}" presName="root" presStyleCnt="0"/>
      <dgm:spPr/>
    </dgm:pt>
    <dgm:pt modelId="{18F32E49-C602-41C7-ACBB-79448E81212A}" type="pres">
      <dgm:prSet presAssocID="{5A5FA2E0-132E-44EC-AECE-222B2FA416FF}" presName="rootComposite" presStyleCnt="0"/>
      <dgm:spPr/>
    </dgm:pt>
    <dgm:pt modelId="{5E8FA00D-DBE0-483A-9326-80FE48D384F4}" type="pres">
      <dgm:prSet presAssocID="{5A5FA2E0-132E-44EC-AECE-222B2FA416FF}" presName="rootText" presStyleLbl="node1" presStyleIdx="0" presStyleCnt="1" custScaleX="48808" custScaleY="29746"/>
      <dgm:spPr/>
      <dgm:t>
        <a:bodyPr/>
        <a:lstStyle/>
        <a:p>
          <a:endParaRPr lang="ru-RU"/>
        </a:p>
      </dgm:t>
    </dgm:pt>
    <dgm:pt modelId="{3B5365E0-193C-4E8C-9E48-84CEDECB0C9E}" type="pres">
      <dgm:prSet presAssocID="{5A5FA2E0-132E-44EC-AECE-222B2FA416FF}" presName="rootConnector" presStyleLbl="node1" presStyleIdx="0" presStyleCnt="1"/>
      <dgm:spPr/>
      <dgm:t>
        <a:bodyPr/>
        <a:lstStyle/>
        <a:p>
          <a:endParaRPr lang="ru-RU"/>
        </a:p>
      </dgm:t>
    </dgm:pt>
    <dgm:pt modelId="{D4F78633-7D51-4C97-B9E6-3054DFA6CDB0}" type="pres">
      <dgm:prSet presAssocID="{5A5FA2E0-132E-44EC-AECE-222B2FA416FF}" presName="childShape" presStyleCnt="0"/>
      <dgm:spPr/>
    </dgm:pt>
    <dgm:pt modelId="{8CB28B37-FD0D-4F3B-82DE-7C1060D266F0}" type="pres">
      <dgm:prSet presAssocID="{C671875C-7A8D-485C-86C2-FB9DC20FCB10}" presName="Name13" presStyleLbl="parChTrans1D2" presStyleIdx="0" presStyleCnt="1"/>
      <dgm:spPr/>
      <dgm:t>
        <a:bodyPr/>
        <a:lstStyle/>
        <a:p>
          <a:endParaRPr lang="ru-RU"/>
        </a:p>
      </dgm:t>
    </dgm:pt>
    <dgm:pt modelId="{46AD4B9B-2573-482A-8F37-3E2FC66CC465}" type="pres">
      <dgm:prSet presAssocID="{7718E052-BDF7-4EBC-AB19-BFBF3AF22505}" presName="childText" presStyleLbl="bgAcc1" presStyleIdx="0" presStyleCnt="1" custScaleY="73971" custLinFactNeighborX="-6" custLinFactNeighborY="-132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68C59DB-19C1-457B-A0D1-2A3EFFCC47DF}" type="presOf" srcId="{C671875C-7A8D-485C-86C2-FB9DC20FCB10}" destId="{8CB28B37-FD0D-4F3B-82DE-7C1060D266F0}" srcOrd="0" destOrd="0" presId="urn:microsoft.com/office/officeart/2005/8/layout/hierarchy3"/>
    <dgm:cxn modelId="{578AC406-DAF7-4B63-92F9-0E92B1130A94}" type="presOf" srcId="{7718E052-BDF7-4EBC-AB19-BFBF3AF22505}" destId="{46AD4B9B-2573-482A-8F37-3E2FC66CC465}" srcOrd="0" destOrd="0" presId="urn:microsoft.com/office/officeart/2005/8/layout/hierarchy3"/>
    <dgm:cxn modelId="{A636DE6B-37B0-4171-B5F5-DF7CED600ECD}" type="presOf" srcId="{E5C580C3-12BC-4AC9-ACE3-D28D79C8A251}" destId="{3BE68601-6BD3-438F-92A2-94A4B474B5FF}" srcOrd="0" destOrd="0" presId="urn:microsoft.com/office/officeart/2005/8/layout/hierarchy3"/>
    <dgm:cxn modelId="{2CEFE585-8A64-48B1-B5DE-305CBFE51F32}" type="presOf" srcId="{5A5FA2E0-132E-44EC-AECE-222B2FA416FF}" destId="{5E8FA00D-DBE0-483A-9326-80FE48D384F4}" srcOrd="0" destOrd="0" presId="urn:microsoft.com/office/officeart/2005/8/layout/hierarchy3"/>
    <dgm:cxn modelId="{EEEA23FC-FE5D-4641-B50A-A61C1D5542F0}" type="presOf" srcId="{5A5FA2E0-132E-44EC-AECE-222B2FA416FF}" destId="{3B5365E0-193C-4E8C-9E48-84CEDECB0C9E}" srcOrd="1" destOrd="0" presId="urn:microsoft.com/office/officeart/2005/8/layout/hierarchy3"/>
    <dgm:cxn modelId="{3173CBFF-DB29-4B2A-AC58-93045A80A12C}" srcId="{5A5FA2E0-132E-44EC-AECE-222B2FA416FF}" destId="{7718E052-BDF7-4EBC-AB19-BFBF3AF22505}" srcOrd="0" destOrd="0" parTransId="{C671875C-7A8D-485C-86C2-FB9DC20FCB10}" sibTransId="{B03F9BB1-7978-4E77-A37C-2D257CA280F7}"/>
    <dgm:cxn modelId="{EAB2707B-7AC8-4A15-BB1F-7EAC71F50B51}" srcId="{E5C580C3-12BC-4AC9-ACE3-D28D79C8A251}" destId="{5A5FA2E0-132E-44EC-AECE-222B2FA416FF}" srcOrd="0" destOrd="0" parTransId="{DD033D99-3FE8-47ED-9F81-35E2C71E5033}" sibTransId="{45CE9C67-E977-448F-BEB7-6EEBE0C015EE}"/>
    <dgm:cxn modelId="{E2DD1AF3-8ACF-4307-8625-20DC3C87AA85}" type="presParOf" srcId="{3BE68601-6BD3-438F-92A2-94A4B474B5FF}" destId="{0D741574-B329-4C4C-9B68-6DBE462E8D01}" srcOrd="0" destOrd="0" presId="urn:microsoft.com/office/officeart/2005/8/layout/hierarchy3"/>
    <dgm:cxn modelId="{98B46562-0B85-4033-9215-6C1E42A95937}" type="presParOf" srcId="{0D741574-B329-4C4C-9B68-6DBE462E8D01}" destId="{18F32E49-C602-41C7-ACBB-79448E81212A}" srcOrd="0" destOrd="0" presId="urn:microsoft.com/office/officeart/2005/8/layout/hierarchy3"/>
    <dgm:cxn modelId="{2B47C730-C49F-4196-A050-2C65FC48B8CD}" type="presParOf" srcId="{18F32E49-C602-41C7-ACBB-79448E81212A}" destId="{5E8FA00D-DBE0-483A-9326-80FE48D384F4}" srcOrd="0" destOrd="0" presId="urn:microsoft.com/office/officeart/2005/8/layout/hierarchy3"/>
    <dgm:cxn modelId="{3DB05D8D-C141-485C-9099-97C2351B565B}" type="presParOf" srcId="{18F32E49-C602-41C7-ACBB-79448E81212A}" destId="{3B5365E0-193C-4E8C-9E48-84CEDECB0C9E}" srcOrd="1" destOrd="0" presId="urn:microsoft.com/office/officeart/2005/8/layout/hierarchy3"/>
    <dgm:cxn modelId="{A8D7E9E1-EF8D-4CBB-9C43-1F64FB93F374}" type="presParOf" srcId="{0D741574-B329-4C4C-9B68-6DBE462E8D01}" destId="{D4F78633-7D51-4C97-B9E6-3054DFA6CDB0}" srcOrd="1" destOrd="0" presId="urn:microsoft.com/office/officeart/2005/8/layout/hierarchy3"/>
    <dgm:cxn modelId="{231280D2-7786-4C68-BA73-97F917E33C43}" type="presParOf" srcId="{D4F78633-7D51-4C97-B9E6-3054DFA6CDB0}" destId="{8CB28B37-FD0D-4F3B-82DE-7C1060D266F0}" srcOrd="0" destOrd="0" presId="urn:microsoft.com/office/officeart/2005/8/layout/hierarchy3"/>
    <dgm:cxn modelId="{E1A0DF98-1DDA-458E-92DD-D59D78B1C478}" type="presParOf" srcId="{D4F78633-7D51-4C97-B9E6-3054DFA6CDB0}" destId="{46AD4B9B-2573-482A-8F37-3E2FC66CC465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E5C580C3-12BC-4AC9-ACE3-D28D79C8A251}" type="doc">
      <dgm:prSet loTypeId="urn:microsoft.com/office/officeart/2005/8/layout/hierarchy3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7F5D5F3-2915-4EAA-9FF8-07503FF7DCD1}">
      <dgm:prSet phldrT="[Текст]" custT="1"/>
      <dgm:spPr/>
      <dgm:t>
        <a:bodyPr/>
        <a:lstStyle/>
        <a:p>
          <a:r>
            <a:rPr lang="ru-RU" sz="3200" dirty="0"/>
            <a:t>Хороший уровень</a:t>
          </a:r>
        </a:p>
      </dgm:t>
    </dgm:pt>
    <dgm:pt modelId="{7A85DE68-5CC3-493E-9CD7-4A5511B16973}" type="parTrans" cxnId="{50692B87-DEE2-402B-9604-2AD34E033053}">
      <dgm:prSet custT="1"/>
      <dgm:spPr/>
      <dgm:t>
        <a:bodyPr/>
        <a:lstStyle/>
        <a:p>
          <a:endParaRPr lang="ru-RU" sz="3200"/>
        </a:p>
      </dgm:t>
    </dgm:pt>
    <dgm:pt modelId="{7C85DC63-7DA0-4269-BF0A-852AE267F3CA}" type="sibTrans" cxnId="{50692B87-DEE2-402B-9604-2AD34E033053}">
      <dgm:prSet/>
      <dgm:spPr/>
      <dgm:t>
        <a:bodyPr/>
        <a:lstStyle/>
        <a:p>
          <a:endParaRPr lang="ru-RU" sz="3200"/>
        </a:p>
      </dgm:t>
    </dgm:pt>
    <dgm:pt modelId="{DEC5D639-8341-4999-BC91-0C5FE62F149C}">
      <dgm:prSet phldrT="[Текст]" custT="1"/>
      <dgm:spPr/>
      <dgm:t>
        <a:bodyPr/>
        <a:lstStyle/>
        <a:p>
          <a:r>
            <a:rPr lang="ru-RU" sz="2800" dirty="0"/>
            <a:t>Ребенок положительно относится к школе; понимает учебный материал; усваивает основное в программе; самостоятельно решает типовые задачи; внимателен при выполнении заданий, поручений, указаний, но требует контроля; сосредоточен по интересу, готовится к урокам, поручения выполняет; дружит со многими детьми в классе.</a:t>
          </a:r>
        </a:p>
      </dgm:t>
    </dgm:pt>
    <dgm:pt modelId="{15BE0A4B-971B-4CD1-87C2-A191227CFC8B}" type="parTrans" cxnId="{DABA22C8-EE36-409F-9797-50424145A479}">
      <dgm:prSet custT="1"/>
      <dgm:spPr/>
      <dgm:t>
        <a:bodyPr/>
        <a:lstStyle/>
        <a:p>
          <a:endParaRPr lang="ru-RU" sz="3200"/>
        </a:p>
      </dgm:t>
    </dgm:pt>
    <dgm:pt modelId="{C22F3C77-F5E3-4599-9DA5-12918D4E7875}" type="sibTrans" cxnId="{DABA22C8-EE36-409F-9797-50424145A479}">
      <dgm:prSet/>
      <dgm:spPr/>
      <dgm:t>
        <a:bodyPr/>
        <a:lstStyle/>
        <a:p>
          <a:endParaRPr lang="ru-RU" sz="3200"/>
        </a:p>
      </dgm:t>
    </dgm:pt>
    <dgm:pt modelId="{31A4A3A7-3704-413D-91E7-2B8B2A4C5298}" type="pres">
      <dgm:prSet presAssocID="{E5C580C3-12BC-4AC9-ACE3-D28D79C8A251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A63CDF0-8EF3-4377-A1D5-E8AEC875A633}" type="pres">
      <dgm:prSet presAssocID="{A7F5D5F3-2915-4EAA-9FF8-07503FF7DCD1}" presName="root" presStyleCnt="0"/>
      <dgm:spPr/>
    </dgm:pt>
    <dgm:pt modelId="{D6CED6EC-C796-44D5-8A6B-DCCF92617593}" type="pres">
      <dgm:prSet presAssocID="{A7F5D5F3-2915-4EAA-9FF8-07503FF7DCD1}" presName="rootComposite" presStyleCnt="0"/>
      <dgm:spPr/>
    </dgm:pt>
    <dgm:pt modelId="{A591DC7D-9966-4779-91B9-ADD3ED7E0379}" type="pres">
      <dgm:prSet presAssocID="{A7F5D5F3-2915-4EAA-9FF8-07503FF7DCD1}" presName="rootText" presStyleLbl="node1" presStyleIdx="0" presStyleCnt="1" custScaleY="48980"/>
      <dgm:spPr/>
      <dgm:t>
        <a:bodyPr/>
        <a:lstStyle/>
        <a:p>
          <a:endParaRPr lang="ru-RU"/>
        </a:p>
      </dgm:t>
    </dgm:pt>
    <dgm:pt modelId="{1FFC0760-5634-4014-9481-70217885611A}" type="pres">
      <dgm:prSet presAssocID="{A7F5D5F3-2915-4EAA-9FF8-07503FF7DCD1}" presName="rootConnector" presStyleLbl="node1" presStyleIdx="0" presStyleCnt="1"/>
      <dgm:spPr/>
      <dgm:t>
        <a:bodyPr/>
        <a:lstStyle/>
        <a:p>
          <a:endParaRPr lang="ru-RU"/>
        </a:p>
      </dgm:t>
    </dgm:pt>
    <dgm:pt modelId="{72CB6E52-A465-4D68-8164-366C81F6E95C}" type="pres">
      <dgm:prSet presAssocID="{A7F5D5F3-2915-4EAA-9FF8-07503FF7DCD1}" presName="childShape" presStyleCnt="0"/>
      <dgm:spPr/>
    </dgm:pt>
    <dgm:pt modelId="{261A1F58-3FB3-40E1-9A7A-9E8AC19182D9}" type="pres">
      <dgm:prSet presAssocID="{15BE0A4B-971B-4CD1-87C2-A191227CFC8B}" presName="Name13" presStyleLbl="parChTrans1D2" presStyleIdx="0" presStyleCnt="1"/>
      <dgm:spPr/>
      <dgm:t>
        <a:bodyPr/>
        <a:lstStyle/>
        <a:p>
          <a:endParaRPr lang="ru-RU"/>
        </a:p>
      </dgm:t>
    </dgm:pt>
    <dgm:pt modelId="{E173FE47-D17A-40AD-BF37-E78ED343AA7A}" type="pres">
      <dgm:prSet presAssocID="{DEC5D639-8341-4999-BC91-0C5FE62F149C}" presName="childText" presStyleLbl="bgAcc1" presStyleIdx="0" presStyleCnt="1" custScaleX="137936" custScaleY="120087" custLinFactNeighborX="-1221" custLinFactNeighborY="-114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BD7B0DF-936D-4207-91FB-32A3B1AD46CE}" type="presOf" srcId="{DEC5D639-8341-4999-BC91-0C5FE62F149C}" destId="{E173FE47-D17A-40AD-BF37-E78ED343AA7A}" srcOrd="0" destOrd="0" presId="urn:microsoft.com/office/officeart/2005/8/layout/hierarchy3"/>
    <dgm:cxn modelId="{BF54A551-34D7-45B8-9B4C-F4A0291F224D}" type="presOf" srcId="{E5C580C3-12BC-4AC9-ACE3-D28D79C8A251}" destId="{31A4A3A7-3704-413D-91E7-2B8B2A4C5298}" srcOrd="0" destOrd="0" presId="urn:microsoft.com/office/officeart/2005/8/layout/hierarchy3"/>
    <dgm:cxn modelId="{63AE1E0B-90F8-44AA-8FB8-2D6601E6FAB0}" type="presOf" srcId="{15BE0A4B-971B-4CD1-87C2-A191227CFC8B}" destId="{261A1F58-3FB3-40E1-9A7A-9E8AC19182D9}" srcOrd="0" destOrd="0" presId="urn:microsoft.com/office/officeart/2005/8/layout/hierarchy3"/>
    <dgm:cxn modelId="{521B8ECF-3C4D-4B16-B30D-6D3DE17E9E3E}" type="presOf" srcId="{A7F5D5F3-2915-4EAA-9FF8-07503FF7DCD1}" destId="{1FFC0760-5634-4014-9481-70217885611A}" srcOrd="1" destOrd="0" presId="urn:microsoft.com/office/officeart/2005/8/layout/hierarchy3"/>
    <dgm:cxn modelId="{14682ABB-0E48-41CA-9E06-53B73EC588C9}" type="presOf" srcId="{A7F5D5F3-2915-4EAA-9FF8-07503FF7DCD1}" destId="{A591DC7D-9966-4779-91B9-ADD3ED7E0379}" srcOrd="0" destOrd="0" presId="urn:microsoft.com/office/officeart/2005/8/layout/hierarchy3"/>
    <dgm:cxn modelId="{DABA22C8-EE36-409F-9797-50424145A479}" srcId="{A7F5D5F3-2915-4EAA-9FF8-07503FF7DCD1}" destId="{DEC5D639-8341-4999-BC91-0C5FE62F149C}" srcOrd="0" destOrd="0" parTransId="{15BE0A4B-971B-4CD1-87C2-A191227CFC8B}" sibTransId="{C22F3C77-F5E3-4599-9DA5-12918D4E7875}"/>
    <dgm:cxn modelId="{50692B87-DEE2-402B-9604-2AD34E033053}" srcId="{E5C580C3-12BC-4AC9-ACE3-D28D79C8A251}" destId="{A7F5D5F3-2915-4EAA-9FF8-07503FF7DCD1}" srcOrd="0" destOrd="0" parTransId="{7A85DE68-5CC3-493E-9CD7-4A5511B16973}" sibTransId="{7C85DC63-7DA0-4269-BF0A-852AE267F3CA}"/>
    <dgm:cxn modelId="{AE358BD2-C089-4546-B164-CF95E04EC17A}" type="presParOf" srcId="{31A4A3A7-3704-413D-91E7-2B8B2A4C5298}" destId="{4A63CDF0-8EF3-4377-A1D5-E8AEC875A633}" srcOrd="0" destOrd="0" presId="urn:microsoft.com/office/officeart/2005/8/layout/hierarchy3"/>
    <dgm:cxn modelId="{885BF8C2-8639-4D82-BE59-D11F2927654E}" type="presParOf" srcId="{4A63CDF0-8EF3-4377-A1D5-E8AEC875A633}" destId="{D6CED6EC-C796-44D5-8A6B-DCCF92617593}" srcOrd="0" destOrd="0" presId="urn:microsoft.com/office/officeart/2005/8/layout/hierarchy3"/>
    <dgm:cxn modelId="{54AB4F94-57B4-4AD2-BDCE-B585721AAD15}" type="presParOf" srcId="{D6CED6EC-C796-44D5-8A6B-DCCF92617593}" destId="{A591DC7D-9966-4779-91B9-ADD3ED7E0379}" srcOrd="0" destOrd="0" presId="urn:microsoft.com/office/officeart/2005/8/layout/hierarchy3"/>
    <dgm:cxn modelId="{9638641A-78A1-41D6-BCAB-A3224AA1C801}" type="presParOf" srcId="{D6CED6EC-C796-44D5-8A6B-DCCF92617593}" destId="{1FFC0760-5634-4014-9481-70217885611A}" srcOrd="1" destOrd="0" presId="urn:microsoft.com/office/officeart/2005/8/layout/hierarchy3"/>
    <dgm:cxn modelId="{8B78DB82-D7C2-41C9-9C7A-641ABD2B840E}" type="presParOf" srcId="{4A63CDF0-8EF3-4377-A1D5-E8AEC875A633}" destId="{72CB6E52-A465-4D68-8164-366C81F6E95C}" srcOrd="1" destOrd="0" presId="urn:microsoft.com/office/officeart/2005/8/layout/hierarchy3"/>
    <dgm:cxn modelId="{1F34DBB8-9DC5-4886-9EF3-57128A7D78E3}" type="presParOf" srcId="{72CB6E52-A465-4D68-8164-366C81F6E95C}" destId="{261A1F58-3FB3-40E1-9A7A-9E8AC19182D9}" srcOrd="0" destOrd="0" presId="urn:microsoft.com/office/officeart/2005/8/layout/hierarchy3"/>
    <dgm:cxn modelId="{931E389F-2ADD-444F-9E7B-6CE31D0B1615}" type="presParOf" srcId="{72CB6E52-A465-4D68-8164-366C81F6E95C}" destId="{E173FE47-D17A-40AD-BF37-E78ED343AA7A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3769CB-7078-46FC-9EDA-49E58D1ED10E}">
      <dsp:nvSpPr>
        <dsp:cNvPr id="0" name=""/>
        <dsp:cNvSpPr/>
      </dsp:nvSpPr>
      <dsp:spPr>
        <a:xfrm>
          <a:off x="8270" y="696071"/>
          <a:ext cx="2402375" cy="344816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3200" b="1" kern="1200" dirty="0">
              <a:effectLst/>
              <a:latin typeface="Times New Roman"/>
              <a:ea typeface="Times New Roman"/>
            </a:rPr>
            <a:t>Как реагируют родители на складывающуюся ситуацию?</a:t>
          </a:r>
          <a:endParaRPr lang="ru-RU" sz="3200" kern="1200" dirty="0">
            <a:effectLst/>
            <a:latin typeface="Times New Roman"/>
            <a:ea typeface="Times New Roman"/>
          </a:endParaRPr>
        </a:p>
      </dsp:txBody>
      <dsp:txXfrm>
        <a:off x="78633" y="766434"/>
        <a:ext cx="2261649" cy="3307442"/>
      </dsp:txXfrm>
    </dsp:sp>
    <dsp:sp modelId="{56E036F7-0E76-4E52-8C36-2BBC48D09E93}">
      <dsp:nvSpPr>
        <dsp:cNvPr id="0" name=""/>
        <dsp:cNvSpPr/>
      </dsp:nvSpPr>
      <dsp:spPr>
        <a:xfrm rot="18738415">
          <a:off x="2104253" y="1689153"/>
          <a:ext cx="1874542" cy="75687"/>
        </a:xfrm>
        <a:custGeom>
          <a:avLst/>
          <a:gdLst/>
          <a:ahLst/>
          <a:cxnLst/>
          <a:rect l="0" t="0" r="0" b="0"/>
          <a:pathLst>
            <a:path>
              <a:moveTo>
                <a:pt x="0" y="37843"/>
              </a:moveTo>
              <a:lnTo>
                <a:pt x="1874542" y="37843"/>
              </a:lnTo>
            </a:path>
          </a:pathLst>
        </a:custGeom>
        <a:noFill/>
        <a:ln w="1587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2994660" y="1680133"/>
        <a:ext cx="93727" cy="93727"/>
      </dsp:txXfrm>
    </dsp:sp>
    <dsp:sp modelId="{8A30418E-2DDA-41FC-BCB0-4EAF7083FC4F}">
      <dsp:nvSpPr>
        <dsp:cNvPr id="0" name=""/>
        <dsp:cNvSpPr/>
      </dsp:nvSpPr>
      <dsp:spPr>
        <a:xfrm>
          <a:off x="3672403" y="360035"/>
          <a:ext cx="4629308" cy="134760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>
              <a:effectLst/>
              <a:latin typeface="Calibri"/>
              <a:ea typeface="Calibri"/>
              <a:cs typeface="Times New Roman"/>
            </a:rPr>
            <a:t>Искреннее возмущение </a:t>
          </a:r>
          <a:endParaRPr lang="ru-RU" sz="2800" kern="1200" dirty="0"/>
        </a:p>
      </dsp:txBody>
      <dsp:txXfrm>
        <a:off x="3711873" y="399505"/>
        <a:ext cx="4550368" cy="1268666"/>
      </dsp:txXfrm>
    </dsp:sp>
    <dsp:sp modelId="{DF30ABD5-7EEB-42B1-A75F-59170F323A26}">
      <dsp:nvSpPr>
        <dsp:cNvPr id="0" name=""/>
        <dsp:cNvSpPr/>
      </dsp:nvSpPr>
      <dsp:spPr>
        <a:xfrm rot="2287013">
          <a:off x="2239647" y="2877284"/>
          <a:ext cx="1603752" cy="75687"/>
        </a:xfrm>
        <a:custGeom>
          <a:avLst/>
          <a:gdLst/>
          <a:ahLst/>
          <a:cxnLst/>
          <a:rect l="0" t="0" r="0" b="0"/>
          <a:pathLst>
            <a:path>
              <a:moveTo>
                <a:pt x="0" y="37843"/>
              </a:moveTo>
              <a:lnTo>
                <a:pt x="1603752" y="37843"/>
              </a:lnTo>
            </a:path>
          </a:pathLst>
        </a:custGeom>
        <a:noFill/>
        <a:ln w="1587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001430" y="2875034"/>
        <a:ext cx="80187" cy="80187"/>
      </dsp:txXfrm>
    </dsp:sp>
    <dsp:sp modelId="{C58B4AA4-1DCE-4450-8456-D4AB78B9EE40}">
      <dsp:nvSpPr>
        <dsp:cNvPr id="0" name=""/>
        <dsp:cNvSpPr/>
      </dsp:nvSpPr>
      <dsp:spPr>
        <a:xfrm>
          <a:off x="3672403" y="2736297"/>
          <a:ext cx="4629308" cy="134760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>
              <a:effectLst/>
              <a:latin typeface="Calibri"/>
              <a:ea typeface="Calibri"/>
              <a:cs typeface="Times New Roman"/>
            </a:rPr>
            <a:t>Отчаяние, возникающее из понимания безвыходности положения</a:t>
          </a:r>
          <a:endParaRPr lang="ru-RU" sz="2800" kern="1200" dirty="0"/>
        </a:p>
      </dsp:txBody>
      <dsp:txXfrm>
        <a:off x="3711873" y="2775767"/>
        <a:ext cx="4550368" cy="1268666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6AB1BC-5830-47AF-8FC2-45F086525749}">
      <dsp:nvSpPr>
        <dsp:cNvPr id="0" name=""/>
        <dsp:cNvSpPr/>
      </dsp:nvSpPr>
      <dsp:spPr>
        <a:xfrm>
          <a:off x="650034" y="551634"/>
          <a:ext cx="6049726" cy="148157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/>
            <a:t>Средний (внешняя мотивация)</a:t>
          </a:r>
        </a:p>
      </dsp:txBody>
      <dsp:txXfrm>
        <a:off x="693428" y="595028"/>
        <a:ext cx="5962938" cy="1394790"/>
      </dsp:txXfrm>
    </dsp:sp>
    <dsp:sp modelId="{0AB4EA1E-A2F0-4C85-81B6-89B7D0DE39CC}">
      <dsp:nvSpPr>
        <dsp:cNvPr id="0" name=""/>
        <dsp:cNvSpPr/>
      </dsp:nvSpPr>
      <dsp:spPr>
        <a:xfrm>
          <a:off x="1255006" y="2033212"/>
          <a:ext cx="364919" cy="23260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26044"/>
              </a:lnTo>
              <a:lnTo>
                <a:pt x="364919" y="2326044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B41277-D925-4DD9-86A7-64CD41931490}">
      <dsp:nvSpPr>
        <dsp:cNvPr id="0" name=""/>
        <dsp:cNvSpPr/>
      </dsp:nvSpPr>
      <dsp:spPr>
        <a:xfrm>
          <a:off x="1619926" y="2238358"/>
          <a:ext cx="6683060" cy="424179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/>
            <a:t>Дети, показавшие такой уровень мотивации, имеют положительное отношение к школе, но школа привлекает таких детей </a:t>
          </a:r>
          <a:r>
            <a:rPr lang="ru-RU" sz="2400" kern="1200" dirty="0" err="1"/>
            <a:t>внеучебной</a:t>
          </a:r>
          <a:r>
            <a:rPr lang="ru-RU" sz="2400" kern="1200" dirty="0"/>
            <a:t> деятельностью. Такие дети достаточно благополучно чувствуют себя в школе, однако чаще ходят в школу, чтобы общаться с друзьями, с учителем. Познавательные мотивы у таких детей сформированы в меньшей степени, и учебный процесс их мало привлекает. </a:t>
          </a:r>
        </a:p>
      </dsp:txBody>
      <dsp:txXfrm>
        <a:off x="1744164" y="2362596"/>
        <a:ext cx="6434584" cy="399332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547582-94AF-4BDF-A9CE-065160BEF6C1}">
      <dsp:nvSpPr>
        <dsp:cNvPr id="0" name=""/>
        <dsp:cNvSpPr/>
      </dsp:nvSpPr>
      <dsp:spPr>
        <a:xfrm>
          <a:off x="463893" y="174667"/>
          <a:ext cx="4206429" cy="15074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/>
            <a:t>Низкий</a:t>
          </a:r>
        </a:p>
      </dsp:txBody>
      <dsp:txXfrm>
        <a:off x="508044" y="218818"/>
        <a:ext cx="4118127" cy="1419136"/>
      </dsp:txXfrm>
    </dsp:sp>
    <dsp:sp modelId="{78328DBF-D4AC-4982-8FCA-85395A04DAF5}">
      <dsp:nvSpPr>
        <dsp:cNvPr id="0" name=""/>
        <dsp:cNvSpPr/>
      </dsp:nvSpPr>
      <dsp:spPr>
        <a:xfrm>
          <a:off x="884536" y="1682105"/>
          <a:ext cx="324458" cy="26626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62650"/>
              </a:lnTo>
              <a:lnTo>
                <a:pt x="324458" y="2662650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24B0E4-9B33-4866-AFD4-9A88B408D24A}">
      <dsp:nvSpPr>
        <dsp:cNvPr id="0" name=""/>
        <dsp:cNvSpPr/>
      </dsp:nvSpPr>
      <dsp:spPr>
        <a:xfrm>
          <a:off x="1208995" y="2448272"/>
          <a:ext cx="6963567" cy="379296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/>
            <a:t>Дети  относится к школе отрицательно или безразлично, посещают школу неохотно. На уроках часто занимаются посторонними делами, отвлекаются, нарушают дисциплину, а как следствие фрагментарно усваивают учебный материал.</a:t>
          </a:r>
        </a:p>
      </dsp:txBody>
      <dsp:txXfrm>
        <a:off x="1320087" y="2559364"/>
        <a:ext cx="6741383" cy="3570784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51BD4E-49C1-4A4E-B1BE-21AF0A9CD92E}">
      <dsp:nvSpPr>
        <dsp:cNvPr id="0" name=""/>
        <dsp:cNvSpPr/>
      </dsp:nvSpPr>
      <dsp:spPr>
        <a:xfrm>
          <a:off x="360032" y="360031"/>
          <a:ext cx="5658323" cy="111364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/>
            <a:t>Негативный  </a:t>
          </a:r>
          <a:endParaRPr lang="ru-RU" sz="3200" kern="1200" dirty="0"/>
        </a:p>
      </dsp:txBody>
      <dsp:txXfrm>
        <a:off x="392649" y="392648"/>
        <a:ext cx="5593089" cy="1048409"/>
      </dsp:txXfrm>
    </dsp:sp>
    <dsp:sp modelId="{37714D24-4217-4352-AAD1-BF4E1430E89B}">
      <dsp:nvSpPr>
        <dsp:cNvPr id="0" name=""/>
        <dsp:cNvSpPr/>
      </dsp:nvSpPr>
      <dsp:spPr>
        <a:xfrm>
          <a:off x="925864" y="1473674"/>
          <a:ext cx="370280" cy="28074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07476"/>
              </a:lnTo>
              <a:lnTo>
                <a:pt x="370280" y="2807476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2B4202-4C28-4FC4-919D-26221B9A89C5}">
      <dsp:nvSpPr>
        <dsp:cNvPr id="0" name=""/>
        <dsp:cNvSpPr/>
      </dsp:nvSpPr>
      <dsp:spPr>
        <a:xfrm>
          <a:off x="1296145" y="1821576"/>
          <a:ext cx="7252341" cy="491914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kern="1200" dirty="0"/>
            <a:t>Такие дети испытывают серьезные трудности в обучении: они не справляются с учебной деятельностью, испытывают проблемы в общении с одноклассниками, во взаимоотношениях с учителем. Школа нередко воспринимается ими как враждебная среда, пребывание в которой для них невыносимо.</a:t>
          </a:r>
        </a:p>
      </dsp:txBody>
      <dsp:txXfrm>
        <a:off x="1440222" y="1965653"/>
        <a:ext cx="6964187" cy="4630994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4F1800-52AD-4864-B589-C9D17C88B8B4}">
      <dsp:nvSpPr>
        <dsp:cNvPr id="0" name=""/>
        <dsp:cNvSpPr/>
      </dsp:nvSpPr>
      <dsp:spPr>
        <a:xfrm>
          <a:off x="859" y="300358"/>
          <a:ext cx="6425060" cy="11870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45720" rIns="6858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/>
            <a:t>Типы отношений школьника к учебе</a:t>
          </a:r>
        </a:p>
      </dsp:txBody>
      <dsp:txXfrm>
        <a:off x="35627" y="335126"/>
        <a:ext cx="6355524" cy="1117526"/>
      </dsp:txXfrm>
    </dsp:sp>
    <dsp:sp modelId="{352C7895-14D9-49A2-AA6E-27954E2D3738}">
      <dsp:nvSpPr>
        <dsp:cNvPr id="0" name=""/>
        <dsp:cNvSpPr/>
      </dsp:nvSpPr>
      <dsp:spPr>
        <a:xfrm>
          <a:off x="643365" y="1487421"/>
          <a:ext cx="642506" cy="4987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98718"/>
              </a:lnTo>
              <a:lnTo>
                <a:pt x="642506" y="498718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EB5077-846B-4BC0-9D0A-95DE68D65409}">
      <dsp:nvSpPr>
        <dsp:cNvPr id="0" name=""/>
        <dsp:cNvSpPr/>
      </dsp:nvSpPr>
      <dsp:spPr>
        <a:xfrm>
          <a:off x="1285871" y="1653660"/>
          <a:ext cx="5986076" cy="664957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0485" tIns="46990" rIns="70485" bIns="4699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/>
            <a:t>Позитивно-творческое</a:t>
          </a:r>
        </a:p>
      </dsp:txBody>
      <dsp:txXfrm>
        <a:off x="1305347" y="1673136"/>
        <a:ext cx="5947124" cy="626005"/>
      </dsp:txXfrm>
    </dsp:sp>
    <dsp:sp modelId="{12A63202-F1F7-4DF8-B49C-49B1301B49A0}">
      <dsp:nvSpPr>
        <dsp:cNvPr id="0" name=""/>
        <dsp:cNvSpPr/>
      </dsp:nvSpPr>
      <dsp:spPr>
        <a:xfrm>
          <a:off x="643365" y="1487421"/>
          <a:ext cx="642506" cy="13299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29915"/>
              </a:lnTo>
              <a:lnTo>
                <a:pt x="642506" y="1329915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E34A80B-45E9-4292-A31C-1CD88E6DB635}">
      <dsp:nvSpPr>
        <dsp:cNvPr id="0" name=""/>
        <dsp:cNvSpPr/>
      </dsp:nvSpPr>
      <dsp:spPr>
        <a:xfrm>
          <a:off x="1285871" y="2484857"/>
          <a:ext cx="5986076" cy="664957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0485" tIns="46990" rIns="70485" bIns="4699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/>
            <a:t>Позитивно-ситуативное</a:t>
          </a:r>
        </a:p>
      </dsp:txBody>
      <dsp:txXfrm>
        <a:off x="1305347" y="2504333"/>
        <a:ext cx="5947124" cy="626005"/>
      </dsp:txXfrm>
    </dsp:sp>
    <dsp:sp modelId="{EAB7AF7E-8923-46F3-932C-CC6C6E07DC67}">
      <dsp:nvSpPr>
        <dsp:cNvPr id="0" name=""/>
        <dsp:cNvSpPr/>
      </dsp:nvSpPr>
      <dsp:spPr>
        <a:xfrm>
          <a:off x="643365" y="1487421"/>
          <a:ext cx="642506" cy="21611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61112"/>
              </a:lnTo>
              <a:lnTo>
                <a:pt x="642506" y="2161112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247385-397D-4B41-A27B-5BF68B7AD632}">
      <dsp:nvSpPr>
        <dsp:cNvPr id="0" name=""/>
        <dsp:cNvSpPr/>
      </dsp:nvSpPr>
      <dsp:spPr>
        <a:xfrm>
          <a:off x="1285871" y="3316054"/>
          <a:ext cx="5986076" cy="664957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0485" tIns="46990" rIns="70485" bIns="4699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/>
            <a:t>Индифферентное </a:t>
          </a:r>
        </a:p>
      </dsp:txBody>
      <dsp:txXfrm>
        <a:off x="1305347" y="3335530"/>
        <a:ext cx="5947124" cy="626005"/>
      </dsp:txXfrm>
    </dsp:sp>
    <dsp:sp modelId="{BFCD986D-68CF-44CD-8B18-96F16004A53F}">
      <dsp:nvSpPr>
        <dsp:cNvPr id="0" name=""/>
        <dsp:cNvSpPr/>
      </dsp:nvSpPr>
      <dsp:spPr>
        <a:xfrm>
          <a:off x="643365" y="1487421"/>
          <a:ext cx="642506" cy="29923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92309"/>
              </a:lnTo>
              <a:lnTo>
                <a:pt x="642506" y="2992309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38CA100-AB81-457E-8FC6-B1B13E1A9EE7}">
      <dsp:nvSpPr>
        <dsp:cNvPr id="0" name=""/>
        <dsp:cNvSpPr/>
      </dsp:nvSpPr>
      <dsp:spPr>
        <a:xfrm>
          <a:off x="1285871" y="4147251"/>
          <a:ext cx="5986076" cy="664957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0485" tIns="46990" rIns="70485" bIns="4699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/>
            <a:t>Негативное </a:t>
          </a:r>
        </a:p>
      </dsp:txBody>
      <dsp:txXfrm>
        <a:off x="1305347" y="4166727"/>
        <a:ext cx="5947124" cy="626005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F415CB-49CD-4E8F-9F6F-6A36BDF25213}">
      <dsp:nvSpPr>
        <dsp:cNvPr id="0" name=""/>
        <dsp:cNvSpPr/>
      </dsp:nvSpPr>
      <dsp:spPr>
        <a:xfrm>
          <a:off x="1561" y="2025615"/>
          <a:ext cx="3329069" cy="1997441"/>
        </a:xfrm>
        <a:prstGeom prst="roundRect">
          <a:avLst>
            <a:gd name="adj" fmla="val 10000"/>
          </a:avLst>
        </a:prstGeom>
        <a:solidFill>
          <a:schemeClr val="accent3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/>
            <a:t>Позитивно-творческое отношение к учебе</a:t>
          </a:r>
          <a:endParaRPr lang="ru-RU" sz="2200" b="1" kern="1200" dirty="0"/>
        </a:p>
      </dsp:txBody>
      <dsp:txXfrm>
        <a:off x="60064" y="2084118"/>
        <a:ext cx="3212063" cy="1880435"/>
      </dsp:txXfrm>
    </dsp:sp>
    <dsp:sp modelId="{6974F4E0-E12F-4A24-8640-DA9D8895A613}">
      <dsp:nvSpPr>
        <dsp:cNvPr id="0" name=""/>
        <dsp:cNvSpPr/>
      </dsp:nvSpPr>
      <dsp:spPr>
        <a:xfrm>
          <a:off x="3663537" y="2611531"/>
          <a:ext cx="705762" cy="825609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>
            <a:solidFill>
              <a:schemeClr val="bg1"/>
            </a:solidFill>
          </a:endParaRPr>
        </a:p>
      </dsp:txBody>
      <dsp:txXfrm>
        <a:off x="3663537" y="2776653"/>
        <a:ext cx="494033" cy="495365"/>
      </dsp:txXfrm>
    </dsp:sp>
    <dsp:sp modelId="{9DD7FD59-08FE-463E-8C3D-B72BD6BA1128}">
      <dsp:nvSpPr>
        <dsp:cNvPr id="0" name=""/>
        <dsp:cNvSpPr/>
      </dsp:nvSpPr>
      <dsp:spPr>
        <a:xfrm>
          <a:off x="4662257" y="216023"/>
          <a:ext cx="3329069" cy="5616625"/>
        </a:xfrm>
        <a:prstGeom prst="roundRect">
          <a:avLst>
            <a:gd name="adj" fmla="val 10000"/>
          </a:avLst>
        </a:prstGeom>
        <a:solidFill>
          <a:schemeClr val="accent3">
            <a:alpha val="90000"/>
            <a:hueOff val="0"/>
            <a:satOff val="0"/>
            <a:lumOff val="0"/>
            <a:alphaOff val="-40000"/>
          </a:schemeClr>
        </a:soli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1588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tabLst/>
          </a:pPr>
          <a:r>
            <a:rPr lang="ru-RU" sz="2200" b="1" kern="1200"/>
            <a:t>Подросток умеет ставить цели и их реализовывать. Школьник любознателен, понимает значимость учебы, применяет нестандартные способы решения учебных задач, используя творчество; имеет высокие результаты в учебе.</a:t>
          </a:r>
          <a:endParaRPr lang="ru-RU" sz="2200" b="1" kern="1200" dirty="0"/>
        </a:p>
      </dsp:txBody>
      <dsp:txXfrm>
        <a:off x="4759762" y="313528"/>
        <a:ext cx="3134059" cy="5421615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6AEF8B-9C20-49C5-AADA-4EF18A044A99}">
      <dsp:nvSpPr>
        <dsp:cNvPr id="0" name=""/>
        <dsp:cNvSpPr/>
      </dsp:nvSpPr>
      <dsp:spPr>
        <a:xfrm>
          <a:off x="95565" y="287472"/>
          <a:ext cx="3255764" cy="1513091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/>
            <a:t>Позитивно-ситуативное</a:t>
          </a:r>
        </a:p>
      </dsp:txBody>
      <dsp:txXfrm>
        <a:off x="572361" y="509059"/>
        <a:ext cx="2302172" cy="1069917"/>
      </dsp:txXfrm>
    </dsp:sp>
    <dsp:sp modelId="{60AF1DE1-0A8D-4FAA-81CD-3EF6E041286F}">
      <dsp:nvSpPr>
        <dsp:cNvPr id="0" name=""/>
        <dsp:cNvSpPr/>
      </dsp:nvSpPr>
      <dsp:spPr>
        <a:xfrm rot="3631000">
          <a:off x="2108835" y="2064304"/>
          <a:ext cx="570596" cy="331903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>
        <a:off x="2134118" y="2087347"/>
        <a:ext cx="471025" cy="199141"/>
      </dsp:txXfrm>
    </dsp:sp>
    <dsp:sp modelId="{8EA42782-1B28-496D-B97B-8004EE053FCD}">
      <dsp:nvSpPr>
        <dsp:cNvPr id="0" name=""/>
        <dsp:cNvSpPr/>
      </dsp:nvSpPr>
      <dsp:spPr>
        <a:xfrm>
          <a:off x="7625" y="2645551"/>
          <a:ext cx="7288846" cy="3619144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/>
            <a:t>Наблюдается устойчивая мотивация, но в зависимости от ситуации учебно-познавательные и эмоциональные мотивы могут изменяться. </a:t>
          </a: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/>
            <a:t>Результаты учебы несколько нестабильны</a:t>
          </a:r>
        </a:p>
      </dsp:txBody>
      <dsp:txXfrm>
        <a:off x="1075052" y="3175562"/>
        <a:ext cx="5153992" cy="2559122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0D9AF3-EBBE-4FEA-ACC5-7A4EFCF837B1}">
      <dsp:nvSpPr>
        <dsp:cNvPr id="0" name=""/>
        <dsp:cNvSpPr/>
      </dsp:nvSpPr>
      <dsp:spPr>
        <a:xfrm>
          <a:off x="5711" y="360038"/>
          <a:ext cx="3778787" cy="188939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5245" tIns="36830" rIns="55245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/>
            <a:t>Индифферентное отношение к учебе</a:t>
          </a:r>
        </a:p>
      </dsp:txBody>
      <dsp:txXfrm>
        <a:off x="61049" y="415376"/>
        <a:ext cx="3668111" cy="1778717"/>
      </dsp:txXfrm>
    </dsp:sp>
    <dsp:sp modelId="{86FDD9A7-259E-4548-9687-94E769CE9A1A}">
      <dsp:nvSpPr>
        <dsp:cNvPr id="0" name=""/>
        <dsp:cNvSpPr/>
      </dsp:nvSpPr>
      <dsp:spPr>
        <a:xfrm>
          <a:off x="383590" y="2249432"/>
          <a:ext cx="377878" cy="20277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27782"/>
              </a:lnTo>
              <a:lnTo>
                <a:pt x="377878" y="2027782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0060EA-BD4C-4C7D-8973-59DAC2C9F6D2}">
      <dsp:nvSpPr>
        <dsp:cNvPr id="0" name=""/>
        <dsp:cNvSpPr/>
      </dsp:nvSpPr>
      <dsp:spPr>
        <a:xfrm>
          <a:off x="761469" y="2721781"/>
          <a:ext cx="6385274" cy="311086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/>
            <a:t>Наблюдается снижение интереса к учебе; предпочтение одних предметов другим. </a:t>
          </a: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/>
            <a:t>Задания выполняются по предложенному образцу или алгоритму без проявления творчества. </a:t>
          </a: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/>
            <a:t>Результаты в учении – средние или ниже среднего.</a:t>
          </a:r>
        </a:p>
      </dsp:txBody>
      <dsp:txXfrm>
        <a:off x="852583" y="2812895"/>
        <a:ext cx="6203046" cy="2928640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D26D8C-DD04-4D80-B543-6606CF023CF4}">
      <dsp:nvSpPr>
        <dsp:cNvPr id="0" name=""/>
        <dsp:cNvSpPr/>
      </dsp:nvSpPr>
      <dsp:spPr>
        <a:xfrm>
          <a:off x="60690" y="110"/>
          <a:ext cx="5796213" cy="89852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/>
            <a:t>Причины спада учебной мотивации подростков</a:t>
          </a:r>
        </a:p>
      </dsp:txBody>
      <dsp:txXfrm>
        <a:off x="87007" y="26427"/>
        <a:ext cx="5743579" cy="845889"/>
      </dsp:txXfrm>
    </dsp:sp>
    <dsp:sp modelId="{77C167B3-2F6E-4EB1-8504-52BA991D84D9}">
      <dsp:nvSpPr>
        <dsp:cNvPr id="0" name=""/>
        <dsp:cNvSpPr/>
      </dsp:nvSpPr>
      <dsp:spPr>
        <a:xfrm>
          <a:off x="640311" y="898633"/>
          <a:ext cx="557415" cy="5316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31642"/>
              </a:lnTo>
              <a:lnTo>
                <a:pt x="557415" y="531642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5F45C3-3684-4E17-95EF-6CA49740B8BC}">
      <dsp:nvSpPr>
        <dsp:cNvPr id="0" name=""/>
        <dsp:cNvSpPr/>
      </dsp:nvSpPr>
      <dsp:spPr>
        <a:xfrm>
          <a:off x="1197727" y="1126184"/>
          <a:ext cx="6640256" cy="6081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«Гормональный взрыв»</a:t>
          </a:r>
        </a:p>
      </dsp:txBody>
      <dsp:txXfrm>
        <a:off x="1215540" y="1143997"/>
        <a:ext cx="6604630" cy="572556"/>
      </dsp:txXfrm>
    </dsp:sp>
    <dsp:sp modelId="{4CF1B7B2-BC3A-4F54-B853-AB8287D49F18}">
      <dsp:nvSpPr>
        <dsp:cNvPr id="0" name=""/>
        <dsp:cNvSpPr/>
      </dsp:nvSpPr>
      <dsp:spPr>
        <a:xfrm>
          <a:off x="640311" y="898633"/>
          <a:ext cx="557415" cy="12409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0954"/>
              </a:lnTo>
              <a:lnTo>
                <a:pt x="557415" y="1240954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A5E5411-A9B3-41CC-9C2E-3C6AFC5409D5}">
      <dsp:nvSpPr>
        <dsp:cNvPr id="0" name=""/>
        <dsp:cNvSpPr/>
      </dsp:nvSpPr>
      <dsp:spPr>
        <a:xfrm>
          <a:off x="1197727" y="1835496"/>
          <a:ext cx="6640256" cy="6081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Нечетко сформировано чувство будущего</a:t>
          </a:r>
        </a:p>
      </dsp:txBody>
      <dsp:txXfrm>
        <a:off x="1215540" y="1853309"/>
        <a:ext cx="6604630" cy="572556"/>
      </dsp:txXfrm>
    </dsp:sp>
    <dsp:sp modelId="{F2B87105-CA8B-42B4-AD14-D1D40E43F2F4}">
      <dsp:nvSpPr>
        <dsp:cNvPr id="0" name=""/>
        <dsp:cNvSpPr/>
      </dsp:nvSpPr>
      <dsp:spPr>
        <a:xfrm>
          <a:off x="640311" y="898633"/>
          <a:ext cx="557415" cy="20418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41839"/>
              </a:lnTo>
              <a:lnTo>
                <a:pt x="557415" y="2041839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67CF359-E934-4268-9F77-CEED6F6B3427}">
      <dsp:nvSpPr>
        <dsp:cNvPr id="0" name=""/>
        <dsp:cNvSpPr/>
      </dsp:nvSpPr>
      <dsp:spPr>
        <a:xfrm>
          <a:off x="1197727" y="2636381"/>
          <a:ext cx="6640256" cy="6081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Отношение ученика к учителю</a:t>
          </a:r>
        </a:p>
      </dsp:txBody>
      <dsp:txXfrm>
        <a:off x="1215540" y="2654194"/>
        <a:ext cx="6604630" cy="572556"/>
      </dsp:txXfrm>
    </dsp:sp>
    <dsp:sp modelId="{21FB4C6B-F113-4D02-A029-2FCDDB3F861E}">
      <dsp:nvSpPr>
        <dsp:cNvPr id="0" name=""/>
        <dsp:cNvSpPr/>
      </dsp:nvSpPr>
      <dsp:spPr>
        <a:xfrm>
          <a:off x="640311" y="898633"/>
          <a:ext cx="579621" cy="29755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75516"/>
              </a:lnTo>
              <a:lnTo>
                <a:pt x="579621" y="2975516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B3EBD1E-7D78-46D2-8DFC-9C0403EE64A9}">
      <dsp:nvSpPr>
        <dsp:cNvPr id="0" name=""/>
        <dsp:cNvSpPr/>
      </dsp:nvSpPr>
      <dsp:spPr>
        <a:xfrm>
          <a:off x="1219933" y="3367861"/>
          <a:ext cx="6640256" cy="10125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Снижение восприимчивости к учебной деятельности в связи с интенсивным биологическим процессом полового созревания </a:t>
          </a:r>
        </a:p>
      </dsp:txBody>
      <dsp:txXfrm>
        <a:off x="1249590" y="3397518"/>
        <a:ext cx="6580942" cy="953261"/>
      </dsp:txXfrm>
    </dsp:sp>
    <dsp:sp modelId="{93D14135-3FBA-457F-8403-229F17936EA7}">
      <dsp:nvSpPr>
        <dsp:cNvPr id="0" name=""/>
        <dsp:cNvSpPr/>
      </dsp:nvSpPr>
      <dsp:spPr>
        <a:xfrm>
          <a:off x="640311" y="898633"/>
          <a:ext cx="579621" cy="39278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27881"/>
              </a:lnTo>
              <a:lnTo>
                <a:pt x="579621" y="3927881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0EE0BD-6704-4159-AFFE-D66DFA54C07F}">
      <dsp:nvSpPr>
        <dsp:cNvPr id="0" name=""/>
        <dsp:cNvSpPr/>
      </dsp:nvSpPr>
      <dsp:spPr>
        <a:xfrm>
          <a:off x="1219933" y="4522423"/>
          <a:ext cx="6640256" cy="6081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Личная значимость предмета</a:t>
          </a:r>
        </a:p>
      </dsp:txBody>
      <dsp:txXfrm>
        <a:off x="1237746" y="4540236"/>
        <a:ext cx="6604630" cy="572556"/>
      </dsp:txXfrm>
    </dsp:sp>
    <dsp:sp modelId="{8F8994DF-F3FC-448A-8F1F-F77B693FAFBB}">
      <dsp:nvSpPr>
        <dsp:cNvPr id="0" name=""/>
        <dsp:cNvSpPr/>
      </dsp:nvSpPr>
      <dsp:spPr>
        <a:xfrm>
          <a:off x="640311" y="898633"/>
          <a:ext cx="579621" cy="47087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708794"/>
              </a:lnTo>
              <a:lnTo>
                <a:pt x="579621" y="4708794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094200-8DF2-4E58-A503-9F61CF15B1DD}">
      <dsp:nvSpPr>
        <dsp:cNvPr id="0" name=""/>
        <dsp:cNvSpPr/>
      </dsp:nvSpPr>
      <dsp:spPr>
        <a:xfrm>
          <a:off x="1219933" y="5303336"/>
          <a:ext cx="6640256" cy="6081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Не понимание цели учения</a:t>
          </a:r>
        </a:p>
      </dsp:txBody>
      <dsp:txXfrm>
        <a:off x="1237746" y="5321149"/>
        <a:ext cx="6604630" cy="572556"/>
      </dsp:txXfrm>
    </dsp:sp>
    <dsp:sp modelId="{BC83CD31-14CE-480D-BF1E-91914F8299FE}">
      <dsp:nvSpPr>
        <dsp:cNvPr id="0" name=""/>
        <dsp:cNvSpPr/>
      </dsp:nvSpPr>
      <dsp:spPr>
        <a:xfrm>
          <a:off x="640311" y="898633"/>
          <a:ext cx="579621" cy="541871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418714"/>
              </a:lnTo>
              <a:lnTo>
                <a:pt x="579621" y="5418714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E8B010-C555-4D07-9CB5-17F461710FFA}">
      <dsp:nvSpPr>
        <dsp:cNvPr id="0" name=""/>
        <dsp:cNvSpPr/>
      </dsp:nvSpPr>
      <dsp:spPr>
        <a:xfrm>
          <a:off x="1219933" y="6013256"/>
          <a:ext cx="6640256" cy="6081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Страх перед школой</a:t>
          </a:r>
        </a:p>
      </dsp:txBody>
      <dsp:txXfrm>
        <a:off x="1237746" y="6031069"/>
        <a:ext cx="6604630" cy="57255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F329AB-2A00-4EC0-A802-328E05C50FF1}">
      <dsp:nvSpPr>
        <dsp:cNvPr id="0" name=""/>
        <dsp:cNvSpPr/>
      </dsp:nvSpPr>
      <dsp:spPr>
        <a:xfrm>
          <a:off x="6334863" y="3778006"/>
          <a:ext cx="91440" cy="63023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30233"/>
              </a:lnTo>
            </a:path>
          </a:pathLst>
        </a:custGeom>
        <a:noFill/>
        <a:ln w="15875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B14D59-9855-4E02-BE67-7DA22DA9406D}">
      <dsp:nvSpPr>
        <dsp:cNvPr id="0" name=""/>
        <dsp:cNvSpPr/>
      </dsp:nvSpPr>
      <dsp:spPr>
        <a:xfrm>
          <a:off x="3732039" y="1771734"/>
          <a:ext cx="2648544" cy="6302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29485"/>
              </a:lnTo>
              <a:lnTo>
                <a:pt x="2648544" y="429485"/>
              </a:lnTo>
              <a:lnTo>
                <a:pt x="2648544" y="630233"/>
              </a:lnTo>
            </a:path>
          </a:pathLst>
        </a:custGeom>
        <a:noFill/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51F36F-3A3A-415C-ADD6-BD268D366911}">
      <dsp:nvSpPr>
        <dsp:cNvPr id="0" name=""/>
        <dsp:cNvSpPr/>
      </dsp:nvSpPr>
      <dsp:spPr>
        <a:xfrm>
          <a:off x="3686319" y="3778006"/>
          <a:ext cx="91440" cy="63023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30233"/>
              </a:lnTo>
            </a:path>
          </a:pathLst>
        </a:custGeom>
        <a:noFill/>
        <a:ln w="15875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FC61D55-8204-49C9-B583-9DA994039E92}">
      <dsp:nvSpPr>
        <dsp:cNvPr id="0" name=""/>
        <dsp:cNvSpPr/>
      </dsp:nvSpPr>
      <dsp:spPr>
        <a:xfrm>
          <a:off x="3686319" y="1771734"/>
          <a:ext cx="91440" cy="63023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30233"/>
              </a:lnTo>
            </a:path>
          </a:pathLst>
        </a:custGeom>
        <a:noFill/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721D77-E1B7-4FBE-8429-EF37B637642B}">
      <dsp:nvSpPr>
        <dsp:cNvPr id="0" name=""/>
        <dsp:cNvSpPr/>
      </dsp:nvSpPr>
      <dsp:spPr>
        <a:xfrm>
          <a:off x="1037775" y="3778006"/>
          <a:ext cx="91440" cy="63023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30233"/>
              </a:lnTo>
            </a:path>
          </a:pathLst>
        </a:custGeom>
        <a:noFill/>
        <a:ln w="15875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7D6D6E-0FA1-408A-B7A5-3195858B042C}">
      <dsp:nvSpPr>
        <dsp:cNvPr id="0" name=""/>
        <dsp:cNvSpPr/>
      </dsp:nvSpPr>
      <dsp:spPr>
        <a:xfrm>
          <a:off x="1083495" y="1771734"/>
          <a:ext cx="2648544" cy="630233"/>
        </a:xfrm>
        <a:custGeom>
          <a:avLst/>
          <a:gdLst/>
          <a:ahLst/>
          <a:cxnLst/>
          <a:rect l="0" t="0" r="0" b="0"/>
          <a:pathLst>
            <a:path>
              <a:moveTo>
                <a:pt x="2648544" y="0"/>
              </a:moveTo>
              <a:lnTo>
                <a:pt x="2648544" y="429485"/>
              </a:lnTo>
              <a:lnTo>
                <a:pt x="0" y="429485"/>
              </a:lnTo>
              <a:lnTo>
                <a:pt x="0" y="630233"/>
              </a:lnTo>
            </a:path>
          </a:pathLst>
        </a:custGeom>
        <a:noFill/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2CC6EF-447B-4990-8754-4C34FAC3D599}">
      <dsp:nvSpPr>
        <dsp:cNvPr id="0" name=""/>
        <dsp:cNvSpPr/>
      </dsp:nvSpPr>
      <dsp:spPr>
        <a:xfrm>
          <a:off x="576066" y="395695"/>
          <a:ext cx="6311945" cy="137603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D12A7B6-16C4-4B00-AF59-C44328A8A179}">
      <dsp:nvSpPr>
        <dsp:cNvPr id="0" name=""/>
        <dsp:cNvSpPr/>
      </dsp:nvSpPr>
      <dsp:spPr>
        <a:xfrm>
          <a:off x="816843" y="624433"/>
          <a:ext cx="6311945" cy="137603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>
              <a:effectLst/>
              <a:latin typeface="+mj-lt"/>
              <a:ea typeface="Calibri"/>
              <a:cs typeface="Times New Roman"/>
            </a:rPr>
            <a:t>Многообразие человеческой деятельности </a:t>
          </a:r>
          <a:endParaRPr lang="ru-RU" sz="3200" kern="1200" dirty="0">
            <a:latin typeface="+mj-lt"/>
          </a:endParaRPr>
        </a:p>
      </dsp:txBody>
      <dsp:txXfrm>
        <a:off x="857146" y="664736"/>
        <a:ext cx="6231339" cy="1295433"/>
      </dsp:txXfrm>
    </dsp:sp>
    <dsp:sp modelId="{806664BA-38CF-4EAB-83F2-313D58F752F4}">
      <dsp:nvSpPr>
        <dsp:cNvPr id="0" name=""/>
        <dsp:cNvSpPr/>
      </dsp:nvSpPr>
      <dsp:spPr>
        <a:xfrm>
          <a:off x="0" y="2401967"/>
          <a:ext cx="2166990" cy="137603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B12E786-5183-4DA3-AFA0-D80C0291F34D}">
      <dsp:nvSpPr>
        <dsp:cNvPr id="0" name=""/>
        <dsp:cNvSpPr/>
      </dsp:nvSpPr>
      <dsp:spPr>
        <a:xfrm>
          <a:off x="240776" y="2630705"/>
          <a:ext cx="2166990" cy="137603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/>
            <a:t>Игра </a:t>
          </a:r>
        </a:p>
      </dsp:txBody>
      <dsp:txXfrm>
        <a:off x="281079" y="2671008"/>
        <a:ext cx="2086384" cy="1295433"/>
      </dsp:txXfrm>
    </dsp:sp>
    <dsp:sp modelId="{474C29AC-8361-4801-A643-52CE8B36AB1C}">
      <dsp:nvSpPr>
        <dsp:cNvPr id="0" name=""/>
        <dsp:cNvSpPr/>
      </dsp:nvSpPr>
      <dsp:spPr>
        <a:xfrm>
          <a:off x="0" y="4408239"/>
          <a:ext cx="2166990" cy="137603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CAE49B0-817F-4C4B-A394-B236526B1AF6}">
      <dsp:nvSpPr>
        <dsp:cNvPr id="0" name=""/>
        <dsp:cNvSpPr/>
      </dsp:nvSpPr>
      <dsp:spPr>
        <a:xfrm>
          <a:off x="240776" y="4636977"/>
          <a:ext cx="2166990" cy="137603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/>
            <a:t>Дошкольники </a:t>
          </a:r>
        </a:p>
      </dsp:txBody>
      <dsp:txXfrm>
        <a:off x="281079" y="4677280"/>
        <a:ext cx="2086384" cy="1295433"/>
      </dsp:txXfrm>
    </dsp:sp>
    <dsp:sp modelId="{479E41B9-8E1B-4730-9C17-7D6C195E6A7D}">
      <dsp:nvSpPr>
        <dsp:cNvPr id="0" name=""/>
        <dsp:cNvSpPr/>
      </dsp:nvSpPr>
      <dsp:spPr>
        <a:xfrm>
          <a:off x="2648544" y="2401967"/>
          <a:ext cx="2166990" cy="137603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8313060-06F0-49CF-A0E3-A429DF8BE500}">
      <dsp:nvSpPr>
        <dsp:cNvPr id="0" name=""/>
        <dsp:cNvSpPr/>
      </dsp:nvSpPr>
      <dsp:spPr>
        <a:xfrm>
          <a:off x="2889320" y="2630705"/>
          <a:ext cx="2166990" cy="137603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/>
            <a:t>Учеба </a:t>
          </a:r>
        </a:p>
      </dsp:txBody>
      <dsp:txXfrm>
        <a:off x="2929623" y="2671008"/>
        <a:ext cx="2086384" cy="1295433"/>
      </dsp:txXfrm>
    </dsp:sp>
    <dsp:sp modelId="{A92AF37B-41CD-4414-8383-1A1318480550}">
      <dsp:nvSpPr>
        <dsp:cNvPr id="0" name=""/>
        <dsp:cNvSpPr/>
      </dsp:nvSpPr>
      <dsp:spPr>
        <a:xfrm>
          <a:off x="2648544" y="4408239"/>
          <a:ext cx="2166990" cy="137603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E78B8DA-A248-47DC-8FD8-3860087CBF20}">
      <dsp:nvSpPr>
        <dsp:cNvPr id="0" name=""/>
        <dsp:cNvSpPr/>
      </dsp:nvSpPr>
      <dsp:spPr>
        <a:xfrm>
          <a:off x="2889320" y="4636977"/>
          <a:ext cx="2166990" cy="137603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/>
            <a:t>Младшие школьники</a:t>
          </a:r>
        </a:p>
      </dsp:txBody>
      <dsp:txXfrm>
        <a:off x="2929623" y="4677280"/>
        <a:ext cx="2086384" cy="1295433"/>
      </dsp:txXfrm>
    </dsp:sp>
    <dsp:sp modelId="{F4261397-A98F-498C-B999-E7A1728DA83E}">
      <dsp:nvSpPr>
        <dsp:cNvPr id="0" name=""/>
        <dsp:cNvSpPr/>
      </dsp:nvSpPr>
      <dsp:spPr>
        <a:xfrm>
          <a:off x="5297088" y="2401967"/>
          <a:ext cx="2166990" cy="137603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E3AF53B-23EE-4D13-BAF7-FCA0EF014DB3}">
      <dsp:nvSpPr>
        <dsp:cNvPr id="0" name=""/>
        <dsp:cNvSpPr/>
      </dsp:nvSpPr>
      <dsp:spPr>
        <a:xfrm>
          <a:off x="5537865" y="2630705"/>
          <a:ext cx="2166990" cy="137603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/>
            <a:t>Общение </a:t>
          </a:r>
        </a:p>
      </dsp:txBody>
      <dsp:txXfrm>
        <a:off x="5578168" y="2671008"/>
        <a:ext cx="2086384" cy="1295433"/>
      </dsp:txXfrm>
    </dsp:sp>
    <dsp:sp modelId="{760E49B0-0710-4EEE-AA97-EA49A46EB59C}">
      <dsp:nvSpPr>
        <dsp:cNvPr id="0" name=""/>
        <dsp:cNvSpPr/>
      </dsp:nvSpPr>
      <dsp:spPr>
        <a:xfrm>
          <a:off x="5297088" y="4408239"/>
          <a:ext cx="2166990" cy="137603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5497DC9-715F-417E-A6B7-8B427D91C9EA}">
      <dsp:nvSpPr>
        <dsp:cNvPr id="0" name=""/>
        <dsp:cNvSpPr/>
      </dsp:nvSpPr>
      <dsp:spPr>
        <a:xfrm>
          <a:off x="5537865" y="4636977"/>
          <a:ext cx="2166990" cy="137603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/>
            <a:t>Подростки </a:t>
          </a:r>
        </a:p>
      </dsp:txBody>
      <dsp:txXfrm>
        <a:off x="5578168" y="4677280"/>
        <a:ext cx="2086384" cy="129543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71B903-9000-48D2-93BF-FBBF2EB1689F}">
      <dsp:nvSpPr>
        <dsp:cNvPr id="0" name=""/>
        <dsp:cNvSpPr/>
      </dsp:nvSpPr>
      <dsp:spPr>
        <a:xfrm>
          <a:off x="0" y="0"/>
          <a:ext cx="6096000" cy="3810000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907DDDB-1AD7-41EC-BD76-077764D3EF6C}">
      <dsp:nvSpPr>
        <dsp:cNvPr id="0" name=""/>
        <dsp:cNvSpPr/>
      </dsp:nvSpPr>
      <dsp:spPr>
        <a:xfrm>
          <a:off x="774192" y="2664296"/>
          <a:ext cx="158496" cy="15849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544B1A7-FEEC-4010-8F47-71DCDEF2F0F4}">
      <dsp:nvSpPr>
        <dsp:cNvPr id="0" name=""/>
        <dsp:cNvSpPr/>
      </dsp:nvSpPr>
      <dsp:spPr>
        <a:xfrm>
          <a:off x="853440" y="2835910"/>
          <a:ext cx="1420368" cy="11010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984" tIns="0" rIns="0" bIns="0" numCol="1" spcCol="1270" anchor="t" anchorCtr="0">
          <a:noAutofit/>
        </a:bodyPr>
        <a:lstStyle/>
        <a:p>
          <a:pPr lvl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853440" y="2835910"/>
        <a:ext cx="1420368" cy="1101090"/>
      </dsp:txXfrm>
    </dsp:sp>
    <dsp:sp modelId="{8DFB3BB3-E7BF-4FDF-BE55-4A69BB584B46}">
      <dsp:nvSpPr>
        <dsp:cNvPr id="0" name=""/>
        <dsp:cNvSpPr/>
      </dsp:nvSpPr>
      <dsp:spPr>
        <a:xfrm>
          <a:off x="1839463" y="1732742"/>
          <a:ext cx="286512" cy="28651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C02705-7BAB-4292-8D89-198B355E4425}">
      <dsp:nvSpPr>
        <dsp:cNvPr id="0" name=""/>
        <dsp:cNvSpPr/>
      </dsp:nvSpPr>
      <dsp:spPr>
        <a:xfrm>
          <a:off x="2316480" y="1864359"/>
          <a:ext cx="1463040" cy="20726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1817" tIns="0" rIns="0" bIns="0" numCol="1" spcCol="1270" anchor="t" anchorCtr="0">
          <a:noAutofit/>
        </a:bodyPr>
        <a:lstStyle/>
        <a:p>
          <a:pPr lvl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2316480" y="1864359"/>
        <a:ext cx="1463040" cy="2072640"/>
      </dsp:txXfrm>
    </dsp:sp>
    <dsp:sp modelId="{E89C4CEE-9A2A-4693-8C0D-D53F23EC032A}">
      <dsp:nvSpPr>
        <dsp:cNvPr id="0" name=""/>
        <dsp:cNvSpPr/>
      </dsp:nvSpPr>
      <dsp:spPr>
        <a:xfrm>
          <a:off x="3317364" y="1080120"/>
          <a:ext cx="396240" cy="39624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AC27008-4983-46C0-9AA7-5508336DDF90}">
      <dsp:nvSpPr>
        <dsp:cNvPr id="0" name=""/>
        <dsp:cNvSpPr/>
      </dsp:nvSpPr>
      <dsp:spPr>
        <a:xfrm>
          <a:off x="3670601" y="792095"/>
          <a:ext cx="2425398" cy="9197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959" tIns="0" rIns="0" bIns="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/>
            <a:t>Общение </a:t>
          </a:r>
        </a:p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200" kern="1200" dirty="0"/>
        </a:p>
      </dsp:txBody>
      <dsp:txXfrm>
        <a:off x="3670601" y="792095"/>
        <a:ext cx="2425398" cy="91976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204552-1FCF-40EC-BF9F-526F0E698E7F}">
      <dsp:nvSpPr>
        <dsp:cNvPr id="0" name=""/>
        <dsp:cNvSpPr/>
      </dsp:nvSpPr>
      <dsp:spPr>
        <a:xfrm>
          <a:off x="626469" y="0"/>
          <a:ext cx="7099988" cy="6192688"/>
        </a:xfrm>
        <a:prstGeom prst="rightArrow">
          <a:avLst/>
        </a:prstGeom>
        <a:gradFill rotWithShape="0">
          <a:gsLst>
            <a:gs pos="0">
              <a:schemeClr val="accent3">
                <a:tint val="40000"/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3">
                <a:tint val="40000"/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0FAE254F-7468-4505-9C70-3EC287CF2AE7}">
      <dsp:nvSpPr>
        <dsp:cNvPr id="0" name=""/>
        <dsp:cNvSpPr/>
      </dsp:nvSpPr>
      <dsp:spPr>
        <a:xfrm>
          <a:off x="283053" y="1857806"/>
          <a:ext cx="2505878" cy="2477075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/>
            <a:t>Смена  ведущего вида деятельности с учебы на общение</a:t>
          </a:r>
        </a:p>
      </dsp:txBody>
      <dsp:txXfrm>
        <a:off x="403974" y="1978727"/>
        <a:ext cx="2264036" cy="2235233"/>
      </dsp:txXfrm>
    </dsp:sp>
    <dsp:sp modelId="{F88A9415-E362-4A16-9B16-E624B58B6C1D}">
      <dsp:nvSpPr>
        <dsp:cNvPr id="0" name=""/>
        <dsp:cNvSpPr/>
      </dsp:nvSpPr>
      <dsp:spPr>
        <a:xfrm>
          <a:off x="2923524" y="1857806"/>
          <a:ext cx="2505878" cy="2477075"/>
        </a:xfrm>
        <a:prstGeom prst="roundRect">
          <a:avLst/>
        </a:prstGeom>
        <a:gradFill rotWithShape="0">
          <a:gsLst>
            <a:gs pos="0">
              <a:schemeClr val="accent3">
                <a:hueOff val="1351992"/>
                <a:satOff val="-4498"/>
                <a:lumOff val="-2255"/>
                <a:alphaOff val="0"/>
                <a:tint val="96000"/>
                <a:lumMod val="104000"/>
              </a:schemeClr>
            </a:gs>
            <a:gs pos="100000">
              <a:schemeClr val="accent3">
                <a:hueOff val="1351992"/>
                <a:satOff val="-4498"/>
                <a:lumOff val="-2255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>
              <a:effectLst/>
              <a:latin typeface="+mj-lt"/>
              <a:ea typeface="Calibri"/>
              <a:cs typeface="Times New Roman"/>
            </a:rPr>
            <a:t>Ослабление желания учиться</a:t>
          </a:r>
          <a:endParaRPr lang="ru-RU" sz="2400" kern="1200" dirty="0">
            <a:latin typeface="+mj-lt"/>
          </a:endParaRPr>
        </a:p>
      </dsp:txBody>
      <dsp:txXfrm>
        <a:off x="3044445" y="1978727"/>
        <a:ext cx="2264036" cy="2235233"/>
      </dsp:txXfrm>
    </dsp:sp>
    <dsp:sp modelId="{F8EC1B94-D3A3-4791-A737-33EE283A48CB}">
      <dsp:nvSpPr>
        <dsp:cNvPr id="0" name=""/>
        <dsp:cNvSpPr/>
      </dsp:nvSpPr>
      <dsp:spPr>
        <a:xfrm>
          <a:off x="5563996" y="1857806"/>
          <a:ext cx="2505878" cy="2477075"/>
        </a:xfrm>
        <a:prstGeom prst="roundRect">
          <a:avLst/>
        </a:prstGeom>
        <a:gradFill rotWithShape="0">
          <a:gsLst>
            <a:gs pos="0">
              <a:schemeClr val="accent3">
                <a:hueOff val="2703983"/>
                <a:satOff val="-8997"/>
                <a:lumOff val="-4509"/>
                <a:alphaOff val="0"/>
                <a:tint val="96000"/>
                <a:lumMod val="104000"/>
              </a:schemeClr>
            </a:gs>
            <a:gs pos="100000">
              <a:schemeClr val="accent3">
                <a:hueOff val="2703983"/>
                <a:satOff val="-8997"/>
                <a:lumOff val="-4509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/>
            <a:t>Снижение учебной мотивации</a:t>
          </a:r>
        </a:p>
      </dsp:txBody>
      <dsp:txXfrm>
        <a:off x="5684917" y="1978727"/>
        <a:ext cx="2264036" cy="223523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68C8CF-B582-44E5-A09B-BD2A8B3DB898}">
      <dsp:nvSpPr>
        <dsp:cNvPr id="0" name=""/>
        <dsp:cNvSpPr/>
      </dsp:nvSpPr>
      <dsp:spPr>
        <a:xfrm>
          <a:off x="1063" y="216027"/>
          <a:ext cx="2488811" cy="158527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7625" tIns="31750" rIns="47625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/>
            <a:t>Высокая мотивация</a:t>
          </a:r>
        </a:p>
      </dsp:txBody>
      <dsp:txXfrm>
        <a:off x="47494" y="262458"/>
        <a:ext cx="2395949" cy="1492411"/>
      </dsp:txXfrm>
    </dsp:sp>
    <dsp:sp modelId="{5CAE9912-1B74-40C5-A142-DA4580A67506}">
      <dsp:nvSpPr>
        <dsp:cNvPr id="0" name=""/>
        <dsp:cNvSpPr/>
      </dsp:nvSpPr>
      <dsp:spPr>
        <a:xfrm>
          <a:off x="249944" y="1801301"/>
          <a:ext cx="248881" cy="9333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33304"/>
              </a:lnTo>
              <a:lnTo>
                <a:pt x="248881" y="933304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1520A9-F39C-4439-BA64-C1BEF9AE37EE}">
      <dsp:nvSpPr>
        <dsp:cNvPr id="0" name=""/>
        <dsp:cNvSpPr/>
      </dsp:nvSpPr>
      <dsp:spPr>
        <a:xfrm>
          <a:off x="498825" y="2112402"/>
          <a:ext cx="1991049" cy="124440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/>
            <a:t>Есть цель</a:t>
          </a:r>
        </a:p>
      </dsp:txBody>
      <dsp:txXfrm>
        <a:off x="535272" y="2148849"/>
        <a:ext cx="1918155" cy="1171511"/>
      </dsp:txXfrm>
    </dsp:sp>
    <dsp:sp modelId="{91A95B41-F9E9-4E16-9B1C-2E1289337ECE}">
      <dsp:nvSpPr>
        <dsp:cNvPr id="0" name=""/>
        <dsp:cNvSpPr/>
      </dsp:nvSpPr>
      <dsp:spPr>
        <a:xfrm>
          <a:off x="249944" y="1801301"/>
          <a:ext cx="248881" cy="24888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811"/>
              </a:lnTo>
              <a:lnTo>
                <a:pt x="248881" y="2488811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32225F-E9F1-4CF7-88F8-380FA2D62507}">
      <dsp:nvSpPr>
        <dsp:cNvPr id="0" name=""/>
        <dsp:cNvSpPr/>
      </dsp:nvSpPr>
      <dsp:spPr>
        <a:xfrm>
          <a:off x="498825" y="3667910"/>
          <a:ext cx="1991049" cy="124440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/>
            <a:t>Влияет на поведение</a:t>
          </a:r>
        </a:p>
      </dsp:txBody>
      <dsp:txXfrm>
        <a:off x="535272" y="3704357"/>
        <a:ext cx="1918155" cy="1171511"/>
      </dsp:txXfrm>
    </dsp:sp>
    <dsp:sp modelId="{979FE784-9D68-40FB-A79F-CF2B40457D43}">
      <dsp:nvSpPr>
        <dsp:cNvPr id="0" name=""/>
        <dsp:cNvSpPr/>
      </dsp:nvSpPr>
      <dsp:spPr>
        <a:xfrm>
          <a:off x="3112078" y="216027"/>
          <a:ext cx="2488811" cy="158527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7625" tIns="31750" rIns="47625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/>
            <a:t>Отсроченный результат, далекая мотивация</a:t>
          </a:r>
        </a:p>
      </dsp:txBody>
      <dsp:txXfrm>
        <a:off x="3158509" y="262458"/>
        <a:ext cx="2395949" cy="1492411"/>
      </dsp:txXfrm>
    </dsp:sp>
    <dsp:sp modelId="{1095B6BA-BB62-443A-988E-78EF0643CBA6}">
      <dsp:nvSpPr>
        <dsp:cNvPr id="0" name=""/>
        <dsp:cNvSpPr/>
      </dsp:nvSpPr>
      <dsp:spPr>
        <a:xfrm>
          <a:off x="3360959" y="1801301"/>
          <a:ext cx="248881" cy="9333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33304"/>
              </a:lnTo>
              <a:lnTo>
                <a:pt x="248881" y="933304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E921FFC-FEC5-495F-81B1-ED8BF00B7EE3}">
      <dsp:nvSpPr>
        <dsp:cNvPr id="0" name=""/>
        <dsp:cNvSpPr/>
      </dsp:nvSpPr>
      <dsp:spPr>
        <a:xfrm>
          <a:off x="3609840" y="2112402"/>
          <a:ext cx="1991049" cy="124440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/>
            <a:t>Наступит через несколько лет</a:t>
          </a:r>
        </a:p>
      </dsp:txBody>
      <dsp:txXfrm>
        <a:off x="3646287" y="2148849"/>
        <a:ext cx="1918155" cy="1171511"/>
      </dsp:txXfrm>
    </dsp:sp>
    <dsp:sp modelId="{1897B6B0-6B2B-465B-9B12-E288EA32AAE5}">
      <dsp:nvSpPr>
        <dsp:cNvPr id="0" name=""/>
        <dsp:cNvSpPr/>
      </dsp:nvSpPr>
      <dsp:spPr>
        <a:xfrm>
          <a:off x="3360959" y="1801301"/>
          <a:ext cx="248881" cy="24888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811"/>
              </a:lnTo>
              <a:lnTo>
                <a:pt x="248881" y="2488811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77C29B-45BB-4B44-8BEA-B9540C65818B}">
      <dsp:nvSpPr>
        <dsp:cNvPr id="0" name=""/>
        <dsp:cNvSpPr/>
      </dsp:nvSpPr>
      <dsp:spPr>
        <a:xfrm>
          <a:off x="3609840" y="3667910"/>
          <a:ext cx="1991049" cy="124440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/>
            <a:t>Не привлекает внимания ребенка</a:t>
          </a:r>
        </a:p>
      </dsp:txBody>
      <dsp:txXfrm>
        <a:off x="3646287" y="3704357"/>
        <a:ext cx="1918155" cy="1171511"/>
      </dsp:txXfrm>
    </dsp:sp>
    <dsp:sp modelId="{666E0EA9-254E-4C32-B360-52AE460767F6}">
      <dsp:nvSpPr>
        <dsp:cNvPr id="0" name=""/>
        <dsp:cNvSpPr/>
      </dsp:nvSpPr>
      <dsp:spPr>
        <a:xfrm>
          <a:off x="6223092" y="216027"/>
          <a:ext cx="2488811" cy="158527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7625" tIns="31750" rIns="47625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/>
            <a:t>Короткая мотивация</a:t>
          </a:r>
        </a:p>
      </dsp:txBody>
      <dsp:txXfrm>
        <a:off x="6269523" y="262458"/>
        <a:ext cx="2395949" cy="1492411"/>
      </dsp:txXfrm>
    </dsp:sp>
    <dsp:sp modelId="{71F53CA8-D8D4-42C0-BC8C-C72C8116A90A}">
      <dsp:nvSpPr>
        <dsp:cNvPr id="0" name=""/>
        <dsp:cNvSpPr/>
      </dsp:nvSpPr>
      <dsp:spPr>
        <a:xfrm>
          <a:off x="6471973" y="1801301"/>
          <a:ext cx="248881" cy="9333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33304"/>
              </a:lnTo>
              <a:lnTo>
                <a:pt x="248881" y="933304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9C62F5-657B-4ABF-A787-BA56D8B8E0DB}">
      <dsp:nvSpPr>
        <dsp:cNvPr id="0" name=""/>
        <dsp:cNvSpPr/>
      </dsp:nvSpPr>
      <dsp:spPr>
        <a:xfrm>
          <a:off x="6720855" y="2112402"/>
          <a:ext cx="1991049" cy="124440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/>
            <a:t>Близкий результат</a:t>
          </a:r>
        </a:p>
      </dsp:txBody>
      <dsp:txXfrm>
        <a:off x="6757302" y="2148849"/>
        <a:ext cx="1918155" cy="1171511"/>
      </dsp:txXfrm>
    </dsp:sp>
    <dsp:sp modelId="{430A92CB-6DB2-4ADE-AEA0-2CD177F1E43C}">
      <dsp:nvSpPr>
        <dsp:cNvPr id="0" name=""/>
        <dsp:cNvSpPr/>
      </dsp:nvSpPr>
      <dsp:spPr>
        <a:xfrm>
          <a:off x="6471973" y="1801301"/>
          <a:ext cx="248881" cy="24888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811"/>
              </a:lnTo>
              <a:lnTo>
                <a:pt x="248881" y="2488811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007859-0434-43BD-B208-5404B131FF16}">
      <dsp:nvSpPr>
        <dsp:cNvPr id="0" name=""/>
        <dsp:cNvSpPr/>
      </dsp:nvSpPr>
      <dsp:spPr>
        <a:xfrm>
          <a:off x="6720855" y="3667910"/>
          <a:ext cx="1991049" cy="124440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/>
            <a:t>Определяет поведение</a:t>
          </a:r>
        </a:p>
      </dsp:txBody>
      <dsp:txXfrm>
        <a:off x="6757302" y="3704357"/>
        <a:ext cx="1918155" cy="117151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6D5F29-E321-4996-90C9-DC7EC472DDA2}">
      <dsp:nvSpPr>
        <dsp:cNvPr id="0" name=""/>
        <dsp:cNvSpPr/>
      </dsp:nvSpPr>
      <dsp:spPr>
        <a:xfrm>
          <a:off x="2596442" y="182497"/>
          <a:ext cx="3524119" cy="1068517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/>
            <a:t>Мотивация </a:t>
          </a:r>
        </a:p>
      </dsp:txBody>
      <dsp:txXfrm>
        <a:off x="3112537" y="338978"/>
        <a:ext cx="2491929" cy="755555"/>
      </dsp:txXfrm>
    </dsp:sp>
    <dsp:sp modelId="{7D03A108-93AF-4ABC-8896-97A053F0113C}">
      <dsp:nvSpPr>
        <dsp:cNvPr id="0" name=""/>
        <dsp:cNvSpPr/>
      </dsp:nvSpPr>
      <dsp:spPr>
        <a:xfrm rot="2570105">
          <a:off x="5046175" y="1552040"/>
          <a:ext cx="818333" cy="363295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000" kern="1200"/>
        </a:p>
      </dsp:txBody>
      <dsp:txXfrm>
        <a:off x="5060708" y="1587649"/>
        <a:ext cx="709345" cy="217977"/>
      </dsp:txXfrm>
    </dsp:sp>
    <dsp:sp modelId="{F3C984FD-D977-4BBC-894E-3B34C3D02C5F}">
      <dsp:nvSpPr>
        <dsp:cNvPr id="0" name=""/>
        <dsp:cNvSpPr/>
      </dsp:nvSpPr>
      <dsp:spPr>
        <a:xfrm>
          <a:off x="4824089" y="2247855"/>
          <a:ext cx="3524119" cy="1068517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/>
            <a:t>Учебная </a:t>
          </a:r>
        </a:p>
      </dsp:txBody>
      <dsp:txXfrm>
        <a:off x="5340184" y="2404336"/>
        <a:ext cx="2491929" cy="755555"/>
      </dsp:txXfrm>
    </dsp:sp>
    <dsp:sp modelId="{63C80123-E4FF-41A5-BB0B-B89E6D35EACB}">
      <dsp:nvSpPr>
        <dsp:cNvPr id="0" name=""/>
        <dsp:cNvSpPr/>
      </dsp:nvSpPr>
      <dsp:spPr>
        <a:xfrm rot="8090065">
          <a:off x="2955539" y="1553444"/>
          <a:ext cx="780991" cy="363295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4808133"/>
            <a:satOff val="-9764"/>
            <a:lumOff val="6275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000" kern="1200"/>
        </a:p>
      </dsp:txBody>
      <dsp:txXfrm rot="10800000">
        <a:off x="3048455" y="1587459"/>
        <a:ext cx="672003" cy="217977"/>
      </dsp:txXfrm>
    </dsp:sp>
    <dsp:sp modelId="{A372A478-091F-4D98-AE3F-E75BA9753AD2}">
      <dsp:nvSpPr>
        <dsp:cNvPr id="0" name=""/>
        <dsp:cNvSpPr/>
      </dsp:nvSpPr>
      <dsp:spPr>
        <a:xfrm>
          <a:off x="0" y="2259479"/>
          <a:ext cx="4586983" cy="1068517"/>
        </a:xfrm>
        <a:prstGeom prst="ellipse">
          <a:avLst/>
        </a:prstGeom>
        <a:gradFill rotWithShape="0">
          <a:gsLst>
            <a:gs pos="0">
              <a:schemeClr val="accent5">
                <a:hueOff val="4808133"/>
                <a:satOff val="-9764"/>
                <a:lumOff val="6275"/>
                <a:alphaOff val="0"/>
                <a:tint val="96000"/>
                <a:lumMod val="104000"/>
              </a:schemeClr>
            </a:gs>
            <a:gs pos="100000">
              <a:schemeClr val="accent5">
                <a:hueOff val="4808133"/>
                <a:satOff val="-9764"/>
                <a:lumOff val="6275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/>
            <a:t>Познавательная </a:t>
          </a:r>
        </a:p>
      </dsp:txBody>
      <dsp:txXfrm>
        <a:off x="671748" y="2415960"/>
        <a:ext cx="3243487" cy="755555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0C1E41-92CF-4C5E-8CB7-CF90C86A75EE}">
      <dsp:nvSpPr>
        <dsp:cNvPr id="0" name=""/>
        <dsp:cNvSpPr/>
      </dsp:nvSpPr>
      <dsp:spPr>
        <a:xfrm>
          <a:off x="0" y="1791953"/>
          <a:ext cx="2058376" cy="315746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/>
            <a:t>Уровни учебной мотивации</a:t>
          </a:r>
        </a:p>
      </dsp:txBody>
      <dsp:txXfrm>
        <a:off x="60288" y="1852241"/>
        <a:ext cx="1937800" cy="3036885"/>
      </dsp:txXfrm>
    </dsp:sp>
    <dsp:sp modelId="{F3A5570F-5087-4FAC-81E1-8A1F9E09A933}">
      <dsp:nvSpPr>
        <dsp:cNvPr id="0" name=""/>
        <dsp:cNvSpPr/>
      </dsp:nvSpPr>
      <dsp:spPr>
        <a:xfrm rot="18002431">
          <a:off x="1553053" y="2474970"/>
          <a:ext cx="2023769" cy="39506"/>
        </a:xfrm>
        <a:custGeom>
          <a:avLst/>
          <a:gdLst/>
          <a:ahLst/>
          <a:cxnLst/>
          <a:rect l="0" t="0" r="0" b="0"/>
          <a:pathLst>
            <a:path>
              <a:moveTo>
                <a:pt x="0" y="19753"/>
              </a:moveTo>
              <a:lnTo>
                <a:pt x="2023769" y="19753"/>
              </a:lnTo>
            </a:path>
          </a:pathLst>
        </a:custGeom>
        <a:noFill/>
        <a:ln w="15875" cap="rnd" cmpd="sng" algn="ctr">
          <a:solidFill>
            <a:schemeClr val="accent1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/>
        </a:p>
      </dsp:txBody>
      <dsp:txXfrm>
        <a:off x="2514344" y="2444130"/>
        <a:ext cx="101188" cy="101188"/>
      </dsp:txXfrm>
    </dsp:sp>
    <dsp:sp modelId="{36F7B535-AA44-4936-AA71-C526C06DFE40}">
      <dsp:nvSpPr>
        <dsp:cNvPr id="0" name=""/>
        <dsp:cNvSpPr/>
      </dsp:nvSpPr>
      <dsp:spPr>
        <a:xfrm>
          <a:off x="3071500" y="1291755"/>
          <a:ext cx="5466336" cy="65401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tint val="99000"/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tint val="99000"/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/>
            <a:t>Высокий</a:t>
          </a:r>
        </a:p>
      </dsp:txBody>
      <dsp:txXfrm>
        <a:off x="3090656" y="1310911"/>
        <a:ext cx="5428024" cy="615705"/>
      </dsp:txXfrm>
    </dsp:sp>
    <dsp:sp modelId="{6ACCACE0-3472-4BE5-BAB9-05465828160F}">
      <dsp:nvSpPr>
        <dsp:cNvPr id="0" name=""/>
        <dsp:cNvSpPr/>
      </dsp:nvSpPr>
      <dsp:spPr>
        <a:xfrm rot="19149173">
          <a:off x="1895288" y="2912950"/>
          <a:ext cx="1339300" cy="39506"/>
        </a:xfrm>
        <a:custGeom>
          <a:avLst/>
          <a:gdLst/>
          <a:ahLst/>
          <a:cxnLst/>
          <a:rect l="0" t="0" r="0" b="0"/>
          <a:pathLst>
            <a:path>
              <a:moveTo>
                <a:pt x="0" y="19753"/>
              </a:moveTo>
              <a:lnTo>
                <a:pt x="1339300" y="19753"/>
              </a:lnTo>
            </a:path>
          </a:pathLst>
        </a:custGeom>
        <a:noFill/>
        <a:ln w="15875" cap="rnd" cmpd="sng" algn="ctr">
          <a:solidFill>
            <a:schemeClr val="accent1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/>
        </a:p>
      </dsp:txBody>
      <dsp:txXfrm>
        <a:off x="2531456" y="2899221"/>
        <a:ext cx="66965" cy="66965"/>
      </dsp:txXfrm>
    </dsp:sp>
    <dsp:sp modelId="{514F056C-9EBA-45EE-A6FB-C44E76F14D41}">
      <dsp:nvSpPr>
        <dsp:cNvPr id="0" name=""/>
        <dsp:cNvSpPr/>
      </dsp:nvSpPr>
      <dsp:spPr>
        <a:xfrm>
          <a:off x="3071500" y="2167715"/>
          <a:ext cx="5466336" cy="65401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tint val="99000"/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tint val="99000"/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/>
            <a:t>Хороший уровень</a:t>
          </a:r>
        </a:p>
      </dsp:txBody>
      <dsp:txXfrm>
        <a:off x="3090656" y="2186871"/>
        <a:ext cx="5428024" cy="615705"/>
      </dsp:txXfrm>
    </dsp:sp>
    <dsp:sp modelId="{892A9909-9303-49B8-AF7B-346F68F60108}">
      <dsp:nvSpPr>
        <dsp:cNvPr id="0" name=""/>
        <dsp:cNvSpPr/>
      </dsp:nvSpPr>
      <dsp:spPr>
        <a:xfrm rot="21460503">
          <a:off x="2057959" y="3330363"/>
          <a:ext cx="1013958" cy="39506"/>
        </a:xfrm>
        <a:custGeom>
          <a:avLst/>
          <a:gdLst/>
          <a:ahLst/>
          <a:cxnLst/>
          <a:rect l="0" t="0" r="0" b="0"/>
          <a:pathLst>
            <a:path>
              <a:moveTo>
                <a:pt x="0" y="19753"/>
              </a:moveTo>
              <a:lnTo>
                <a:pt x="1013958" y="19753"/>
              </a:lnTo>
            </a:path>
          </a:pathLst>
        </a:custGeom>
        <a:noFill/>
        <a:ln w="15875" cap="rnd" cmpd="sng" algn="ctr">
          <a:solidFill>
            <a:schemeClr val="accent1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/>
        </a:p>
      </dsp:txBody>
      <dsp:txXfrm>
        <a:off x="2539589" y="3324768"/>
        <a:ext cx="50697" cy="50697"/>
      </dsp:txXfrm>
    </dsp:sp>
    <dsp:sp modelId="{9660F9AC-C7E2-429A-B64B-56B8F44FEFD8}">
      <dsp:nvSpPr>
        <dsp:cNvPr id="0" name=""/>
        <dsp:cNvSpPr/>
      </dsp:nvSpPr>
      <dsp:spPr>
        <a:xfrm>
          <a:off x="3071500" y="3002541"/>
          <a:ext cx="5466336" cy="65401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tint val="99000"/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tint val="99000"/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/>
            <a:t>Средний (внешняя мотивация)</a:t>
          </a:r>
        </a:p>
      </dsp:txBody>
      <dsp:txXfrm>
        <a:off x="3090656" y="3021697"/>
        <a:ext cx="5428024" cy="615705"/>
      </dsp:txXfrm>
    </dsp:sp>
    <dsp:sp modelId="{20A0EF34-AF39-4484-8FF0-75C86B1A229D}">
      <dsp:nvSpPr>
        <dsp:cNvPr id="0" name=""/>
        <dsp:cNvSpPr/>
      </dsp:nvSpPr>
      <dsp:spPr>
        <a:xfrm rot="2369337">
          <a:off x="1908555" y="3768343"/>
          <a:ext cx="1312766" cy="39506"/>
        </a:xfrm>
        <a:custGeom>
          <a:avLst/>
          <a:gdLst/>
          <a:ahLst/>
          <a:cxnLst/>
          <a:rect l="0" t="0" r="0" b="0"/>
          <a:pathLst>
            <a:path>
              <a:moveTo>
                <a:pt x="0" y="19753"/>
              </a:moveTo>
              <a:lnTo>
                <a:pt x="1312766" y="19753"/>
              </a:lnTo>
            </a:path>
          </a:pathLst>
        </a:custGeom>
        <a:noFill/>
        <a:ln w="15875" cap="rnd" cmpd="sng" algn="ctr">
          <a:solidFill>
            <a:schemeClr val="accent1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/>
        </a:p>
      </dsp:txBody>
      <dsp:txXfrm>
        <a:off x="2532119" y="3755278"/>
        <a:ext cx="65638" cy="65638"/>
      </dsp:txXfrm>
    </dsp:sp>
    <dsp:sp modelId="{C0A0AADC-6CD4-46E8-A5E7-4D6026394F38}">
      <dsp:nvSpPr>
        <dsp:cNvPr id="0" name=""/>
        <dsp:cNvSpPr/>
      </dsp:nvSpPr>
      <dsp:spPr>
        <a:xfrm>
          <a:off x="3071500" y="3878501"/>
          <a:ext cx="5466336" cy="65401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tint val="99000"/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tint val="99000"/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/>
            <a:t>Низкий</a:t>
          </a:r>
        </a:p>
      </dsp:txBody>
      <dsp:txXfrm>
        <a:off x="3090656" y="3897657"/>
        <a:ext cx="5428024" cy="615705"/>
      </dsp:txXfrm>
    </dsp:sp>
    <dsp:sp modelId="{EB3AD03B-D0FF-424D-ADC3-793A92AA5016}">
      <dsp:nvSpPr>
        <dsp:cNvPr id="0" name=""/>
        <dsp:cNvSpPr/>
      </dsp:nvSpPr>
      <dsp:spPr>
        <a:xfrm rot="3468376">
          <a:off x="1597521" y="4185660"/>
          <a:ext cx="1972771" cy="39506"/>
        </a:xfrm>
        <a:custGeom>
          <a:avLst/>
          <a:gdLst/>
          <a:ahLst/>
          <a:cxnLst/>
          <a:rect l="0" t="0" r="0" b="0"/>
          <a:pathLst>
            <a:path>
              <a:moveTo>
                <a:pt x="0" y="19753"/>
              </a:moveTo>
              <a:lnTo>
                <a:pt x="1972771" y="19753"/>
              </a:lnTo>
            </a:path>
          </a:pathLst>
        </a:custGeom>
        <a:noFill/>
        <a:ln w="15875" cap="rnd" cmpd="sng" algn="ctr">
          <a:solidFill>
            <a:schemeClr val="accent1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/>
        </a:p>
      </dsp:txBody>
      <dsp:txXfrm>
        <a:off x="2534587" y="4156095"/>
        <a:ext cx="98638" cy="98638"/>
      </dsp:txXfrm>
    </dsp:sp>
    <dsp:sp modelId="{869AB335-B0D4-4441-8BB3-BCFF8D72CC2D}">
      <dsp:nvSpPr>
        <dsp:cNvPr id="0" name=""/>
        <dsp:cNvSpPr/>
      </dsp:nvSpPr>
      <dsp:spPr>
        <a:xfrm>
          <a:off x="3109437" y="4713135"/>
          <a:ext cx="5466336" cy="65401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tint val="99000"/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tint val="99000"/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/>
            <a:t>Негативный  </a:t>
          </a:r>
        </a:p>
      </dsp:txBody>
      <dsp:txXfrm>
        <a:off x="3128593" y="4732291"/>
        <a:ext cx="5428024" cy="615705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8FA00D-DBE0-483A-9326-80FE48D384F4}">
      <dsp:nvSpPr>
        <dsp:cNvPr id="0" name=""/>
        <dsp:cNvSpPr/>
      </dsp:nvSpPr>
      <dsp:spPr>
        <a:xfrm>
          <a:off x="446034" y="566916"/>
          <a:ext cx="4252625" cy="129587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45720" rIns="6858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/>
            <a:t>Высокий</a:t>
          </a:r>
        </a:p>
      </dsp:txBody>
      <dsp:txXfrm>
        <a:off x="483989" y="604871"/>
        <a:ext cx="4176715" cy="1219969"/>
      </dsp:txXfrm>
    </dsp:sp>
    <dsp:sp modelId="{8CB28B37-FD0D-4F3B-82DE-7C1060D266F0}">
      <dsp:nvSpPr>
        <dsp:cNvPr id="0" name=""/>
        <dsp:cNvSpPr/>
      </dsp:nvSpPr>
      <dsp:spPr>
        <a:xfrm>
          <a:off x="871296" y="1862795"/>
          <a:ext cx="424844" cy="2124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24722"/>
              </a:lnTo>
              <a:lnTo>
                <a:pt x="424844" y="2124722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6AD4B9B-2573-482A-8F37-3E2FC66CC465}">
      <dsp:nvSpPr>
        <dsp:cNvPr id="0" name=""/>
        <dsp:cNvSpPr/>
      </dsp:nvSpPr>
      <dsp:spPr>
        <a:xfrm>
          <a:off x="1296141" y="2376251"/>
          <a:ext cx="6970374" cy="322253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/>
            <a:t>У таких детей есть познавательный мотив, стремление наиболее успешно выполнять все предъявляемые школой требования. Ученики четко следуют всем указаниям учителя, добросовестны и ответственны, сильно переживают, если получают неудовлетворительные оценки.  </a:t>
          </a:r>
        </a:p>
      </dsp:txBody>
      <dsp:txXfrm>
        <a:off x="1390526" y="2470636"/>
        <a:ext cx="6781604" cy="303376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91DC7D-9966-4779-91B9-ADD3ED7E0379}">
      <dsp:nvSpPr>
        <dsp:cNvPr id="0" name=""/>
        <dsp:cNvSpPr/>
      </dsp:nvSpPr>
      <dsp:spPr>
        <a:xfrm>
          <a:off x="3241" y="130068"/>
          <a:ext cx="6679374" cy="163577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/>
            <a:t>Хороший уровень</a:t>
          </a:r>
        </a:p>
      </dsp:txBody>
      <dsp:txXfrm>
        <a:off x="51151" y="177978"/>
        <a:ext cx="6583554" cy="1539958"/>
      </dsp:txXfrm>
    </dsp:sp>
    <dsp:sp modelId="{261A1F58-3FB3-40E1-9A7A-9E8AC19182D9}">
      <dsp:nvSpPr>
        <dsp:cNvPr id="0" name=""/>
        <dsp:cNvSpPr/>
      </dsp:nvSpPr>
      <dsp:spPr>
        <a:xfrm>
          <a:off x="671178" y="1765847"/>
          <a:ext cx="602693" cy="24583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58327"/>
              </a:lnTo>
              <a:lnTo>
                <a:pt x="602693" y="2458327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73FE47-D17A-40AD-BF37-E78ED343AA7A}">
      <dsp:nvSpPr>
        <dsp:cNvPr id="0" name=""/>
        <dsp:cNvSpPr/>
      </dsp:nvSpPr>
      <dsp:spPr>
        <a:xfrm>
          <a:off x="1273872" y="2218909"/>
          <a:ext cx="7370610" cy="40105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/>
            <a:t>Ребенок положительно относится к школе; понимает учебный материал; усваивает основное в программе; самостоятельно решает типовые задачи; внимателен при выполнении заданий, поручений, указаний, но требует контроля; сосредоточен по интересу, готовится к урокам, поручения выполняет; дружит со многими детьми в классе.</a:t>
          </a:r>
        </a:p>
      </dsp:txBody>
      <dsp:txXfrm>
        <a:off x="1391336" y="2336373"/>
        <a:ext cx="7135682" cy="37756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B484B8-3A84-432E-923E-38F22F807C74}" type="datetimeFigureOut">
              <a:rPr lang="ru-RU" smtClean="0"/>
              <a:t>16.10.2020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41617C-91EC-48EB-9A36-CB8C6483A0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02758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 smtClean="0"/>
              <a:t>Делитесь с ребенком своими трудностями. Показывайте, что все они разрешимы.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 smtClean="0"/>
              <a:t>Говорите о способах разрешения проблем и людях, которые в этом помогают.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 smtClean="0"/>
              <a:t>Спрашивайте о его проблемах и трудностях.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 smtClean="0"/>
              <a:t>Вместе ищите способы их разрешения.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 smtClean="0"/>
              <a:t>Говорите о том, что вместе вы всегда найдете выход из любой ситуации.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1617C-91EC-48EB-9A36-CB8C6483A05A}" type="slidenum">
              <a:rPr lang="ru-RU" smtClean="0"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09542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i </a:t>
            </a:r>
            <a:r>
              <a:rPr lang="ru-RU" dirty="0" err="1" smtClean="0"/>
              <a:t>Protect</a:t>
            </a:r>
            <a:r>
              <a:rPr lang="ru-RU" dirty="0" smtClean="0"/>
              <a:t> </a:t>
            </a:r>
            <a:r>
              <a:rPr lang="ru-RU" dirty="0" err="1" smtClean="0"/>
              <a:t>You</a:t>
            </a:r>
            <a:r>
              <a:rPr lang="ru-RU" dirty="0" smtClean="0"/>
              <a:t> </a:t>
            </a:r>
            <a:r>
              <a:rPr lang="ru-RU" dirty="0" err="1" smtClean="0"/>
              <a:t>Pro</a:t>
            </a:r>
            <a:r>
              <a:rPr lang="ru-RU" dirty="0" smtClean="0"/>
              <a:t> — программа-фильтр Интернета, позволяет родителям ограничивать по разным параметрам сайты, просматриваемые детьми ресурсы.   Предназначение </a:t>
            </a:r>
            <a:r>
              <a:rPr lang="ru-RU" dirty="0" err="1" smtClean="0"/>
              <a:t>Kids</a:t>
            </a:r>
            <a:r>
              <a:rPr lang="ru-RU" dirty="0" smtClean="0"/>
              <a:t> </a:t>
            </a:r>
            <a:r>
              <a:rPr lang="ru-RU" dirty="0" err="1" smtClean="0"/>
              <a:t>Control</a:t>
            </a:r>
            <a:r>
              <a:rPr lang="ru-RU" dirty="0" smtClean="0"/>
              <a:t>  — контроль времени, которое ребенок проводит в интернете.  </a:t>
            </a:r>
            <a:r>
              <a:rPr lang="ru-RU" dirty="0" err="1" smtClean="0"/>
              <a:t>Mipko</a:t>
            </a:r>
            <a:r>
              <a:rPr lang="ru-RU" dirty="0" smtClean="0"/>
              <a:t> </a:t>
            </a:r>
            <a:r>
              <a:rPr lang="ru-RU" dirty="0" err="1" smtClean="0"/>
              <a:t>Time</a:t>
            </a:r>
            <a:r>
              <a:rPr lang="ru-RU" dirty="0" smtClean="0"/>
              <a:t> </a:t>
            </a:r>
            <a:r>
              <a:rPr lang="ru-RU" dirty="0" err="1" smtClean="0"/>
              <a:t>Sheriff</a:t>
            </a:r>
            <a:r>
              <a:rPr lang="ru-RU" dirty="0" smtClean="0"/>
              <a:t>  — контроль времени, проводимого ребенком за компьютером или работы с конкретными программами и сайтами.  </a:t>
            </a:r>
            <a:r>
              <a:rPr lang="ru-RU" dirty="0" err="1" smtClean="0"/>
              <a:t>Net</a:t>
            </a:r>
            <a:r>
              <a:rPr lang="ru-RU" dirty="0" smtClean="0"/>
              <a:t> </a:t>
            </a:r>
            <a:r>
              <a:rPr lang="ru-RU" dirty="0" err="1" smtClean="0"/>
              <a:t>Police</a:t>
            </a:r>
            <a:r>
              <a:rPr lang="ru-RU" dirty="0" smtClean="0"/>
              <a:t> </a:t>
            </a:r>
            <a:r>
              <a:rPr lang="ru-RU" dirty="0" err="1" smtClean="0"/>
              <a:t>Lite</a:t>
            </a:r>
            <a:r>
              <a:rPr lang="ru-RU" dirty="0" smtClean="0"/>
              <a:t>  — родительский контроль — запрет посещения сайтов определенных категорий (сайты для взрослых, ненормативная лексика и т.п.).  ИНТЕРНЕТ ЦЕНЗОР — программа содержит уникальные вручную проверенные "белые списки", включающие все безопасные отечественные сайты и основные иностранные ресурсы. Программа надежно защищена от взлома и обхода фильтрации.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1617C-91EC-48EB-9A36-CB8C6483A05A}" type="slidenum">
              <a:rPr lang="ru-RU" smtClean="0"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11736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Научите ребенка, принимая решение, просчитывать его последствия и меру ответственности </a:t>
            </a:r>
          </a:p>
          <a:p>
            <a:r>
              <a:rPr lang="ru-RU" dirty="0" smtClean="0"/>
              <a:t>Научите ребенка выражать свои эмоции в социально приемлемых формах </a:t>
            </a:r>
          </a:p>
          <a:p>
            <a:r>
              <a:rPr lang="ru-RU" dirty="0" smtClean="0"/>
              <a:t>Постарайтесь задавать открытые вопросы, над которыми надо подумать и не ограничиваться односложным «да» или «нет»  </a:t>
            </a:r>
          </a:p>
          <a:p>
            <a:r>
              <a:rPr lang="ru-RU" dirty="0" smtClean="0"/>
              <a:t>Расскажите о людях, к которым можно обратиться за помощью в трудных ситуациях,  о службах экстренной помощи </a:t>
            </a:r>
          </a:p>
          <a:p>
            <a:r>
              <a:rPr lang="ru-RU" dirty="0" smtClean="0"/>
              <a:t>Научите ребенка расслабляться,  управлять своими эмоциями в сложных, критических для него ситуациях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1617C-91EC-48EB-9A36-CB8C6483A05A}" type="slidenum">
              <a:rPr lang="ru-RU" smtClean="0"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46404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ru-RU" dirty="0" smtClean="0"/>
              <a:t>Перед началом разговора проговорите про себя, как Вы любите своего ребенка, что он ценнее всего в этой жизни.  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ru-RU" dirty="0" smtClean="0"/>
              <a:t>Выслушивайте и постарайтесь услышать.  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ru-RU" dirty="0" smtClean="0"/>
              <a:t>Обсуждайте проблемы открыто, это снимает тревожность.  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ru-RU" dirty="0" smtClean="0"/>
              <a:t>Подчеркивайте временный характер проблем, вселяйте надежду.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ru-RU" dirty="0" smtClean="0"/>
              <a:t>Обещайте, что без его согласия Вы не расскажете никому о разговоре.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ru-RU" dirty="0" smtClean="0"/>
              <a:t>Ищите конструктивные выходы из ситуации.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ru-RU" dirty="0" smtClean="0"/>
              <a:t>Не оставляйте подростка в одиночестве даже после успешного разговора.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1617C-91EC-48EB-9A36-CB8C6483A05A}" type="slidenum">
              <a:rPr lang="ru-RU" smtClean="0"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15928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 Обращение не несет за собой никаких негативных последствий. В ситуации риска и угрозы жизни будет выявлена подлинная причина сильнейших негативных переживаний и оказана профессиональная помощь.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1617C-91EC-48EB-9A36-CB8C6483A05A}" type="slidenum">
              <a:rPr lang="ru-RU" smtClean="0"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94972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1910" y="2514601"/>
            <a:ext cx="668654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1910" y="4777380"/>
            <a:ext cx="668654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1"/>
            <a:ext cx="1308489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4529541"/>
            <a:ext cx="584825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28840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609600"/>
            <a:ext cx="668654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10" y="4354046"/>
            <a:ext cx="668654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317817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3244140"/>
            <a:ext cx="584825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964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7462" y="609600"/>
            <a:ext cx="6295445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56259" y="3505200"/>
            <a:ext cx="5652416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10" y="4354046"/>
            <a:ext cx="668654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3141" y="317817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3244140"/>
            <a:ext cx="584825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50739" y="648005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336139" y="2905306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823141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2438401"/>
            <a:ext cx="668655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5181600"/>
            <a:ext cx="668655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491172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0" y="4983088"/>
            <a:ext cx="584825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30591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137462" y="609600"/>
            <a:ext cx="6295445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1909" y="4343400"/>
            <a:ext cx="668655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5181600"/>
            <a:ext cx="668655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3141" y="491172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0" y="4983088"/>
            <a:ext cx="584825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1850739" y="648005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336139" y="2905306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810139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627407"/>
            <a:ext cx="668654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1909" y="4343400"/>
            <a:ext cx="668655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5181600"/>
            <a:ext cx="668655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491172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0" y="4983088"/>
            <a:ext cx="584825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04049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3141" y="71437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49628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71109" y="627406"/>
            <a:ext cx="16557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1909" y="627406"/>
            <a:ext cx="485775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3141" y="71437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64601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4F8256-29D6-443F-ACB0-03A7E73E59D7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3501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C690BF-0FAC-4ED5-94ED-665EAC6029F6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96088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44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9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91D5D4-B1CC-4B7E-B602-FC7BB3AAA116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41373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4694" y="624110"/>
            <a:ext cx="6683765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1909" y="2133600"/>
            <a:ext cx="668655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3141" y="71437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70939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E5EDF2-2B5E-4376-8130-F84F0B0772F0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44653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9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9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9" y="2505075"/>
            <a:ext cx="38687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40C434-8990-43F6-ABA7-CBDAFEB45368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42874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8A34F1-1E8E-4A8F-BE5C-757EBE323C69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1989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4CA732-AB6C-4E00-9D9F-529F17D2223F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11037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41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31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41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AE2D43-EA7B-4716-85F8-B25CA4C0CBB4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661697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41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31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41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FCBF03-B4F4-4148-ACF0-8D29B07F4919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4063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24C5A6-F043-4F3F-B8E2-18145BEC28EF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56746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4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4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DA0453-75F5-43E6-A431-038C08152BBA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746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2058750"/>
            <a:ext cx="668654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10" y="3530129"/>
            <a:ext cx="668654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317817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3244140"/>
            <a:ext cx="584825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25759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1909" y="2133600"/>
            <a:ext cx="3235398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93060" y="2126222"/>
            <a:ext cx="3235398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3141" y="71437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787783"/>
            <a:ext cx="584825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5908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4530" y="1972703"/>
            <a:ext cx="299454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1909" y="2548966"/>
            <a:ext cx="3257170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29972" y="1969475"/>
            <a:ext cx="29992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75218" y="2545738"/>
            <a:ext cx="3254006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3141" y="71437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787783"/>
            <a:ext cx="584825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48019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3141" y="71437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3681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3141" y="71437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94743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446088"/>
            <a:ext cx="26288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259" y="446089"/>
            <a:ext cx="38862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1598613"/>
            <a:ext cx="26288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71437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3444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4800600"/>
            <a:ext cx="668655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1909" y="634965"/>
            <a:ext cx="668655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5367338"/>
            <a:ext cx="668655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491172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0" y="4983088"/>
            <a:ext cx="584825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2203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138637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0416" y="-786"/>
            <a:ext cx="1767506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3716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4694" y="624110"/>
            <a:ext cx="6683765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09" y="2133600"/>
            <a:ext cx="668655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1210" y="6130437"/>
            <a:ext cx="859712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1910" y="6135809"/>
            <a:ext cx="571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398860" y="787783"/>
            <a:ext cx="5848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9935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CCFFFF"/>
            </a:gs>
            <a:gs pos="50000">
              <a:schemeClr val="bg1"/>
            </a:gs>
            <a:gs pos="100000">
              <a:srgbClr val="CCFF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4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36C50E-6121-4E30-A71B-6851B971D9BE}" type="slidenum">
              <a:rPr lang="ru-RU" alt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3619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3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5.jpeg"/><Relationship Id="rId7" Type="http://schemas.openxmlformats.org/officeDocument/2006/relationships/diagramQuickStyle" Target="../diagrams/quickStyle3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6.jpeg"/><Relationship Id="rId9" Type="http://schemas.microsoft.com/office/2007/relationships/diagramDrawing" Target="../diagrams/drawing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diagramLayout" Target="../diagrams/layout6.xml"/><Relationship Id="rId7" Type="http://schemas.openxmlformats.org/officeDocument/2006/relationships/image" Target="../media/image7.jpe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Почему ребенок может и не хочет учиться?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Родительское собрание в 8 классе</a:t>
            </a:r>
          </a:p>
          <a:p>
            <a:r>
              <a:rPr lang="ru-RU" b="1" dirty="0">
                <a:solidFill>
                  <a:schemeClr val="tx1"/>
                </a:solidFill>
              </a:rPr>
              <a:t>г. Северо-Курильск</a:t>
            </a:r>
          </a:p>
          <a:p>
            <a:r>
              <a:rPr lang="ru-RU" b="1" dirty="0">
                <a:solidFill>
                  <a:schemeClr val="tx1"/>
                </a:solidFill>
              </a:rPr>
              <a:t>Ноябрь, 2019</a:t>
            </a:r>
          </a:p>
          <a:p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3074" name="Picture 2" descr="H:\ОЛЬГА-школа\белые человечки\depositphotos_11060156-stock-photo-3d-white-leaning-back-agains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3497" y="180975"/>
            <a:ext cx="2102570" cy="2671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7699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892873771"/>
              </p:ext>
            </p:extLst>
          </p:nvPr>
        </p:nvGraphicFramePr>
        <p:xfrm>
          <a:off x="251520" y="116632"/>
          <a:ext cx="8712968" cy="6741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02369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703083293"/>
              </p:ext>
            </p:extLst>
          </p:nvPr>
        </p:nvGraphicFramePr>
        <p:xfrm>
          <a:off x="251520" y="116632"/>
          <a:ext cx="8712968" cy="6741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47352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750701183"/>
              </p:ext>
            </p:extLst>
          </p:nvPr>
        </p:nvGraphicFramePr>
        <p:xfrm>
          <a:off x="251520" y="116632"/>
          <a:ext cx="8712968" cy="6741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1161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842108245"/>
              </p:ext>
            </p:extLst>
          </p:nvPr>
        </p:nvGraphicFramePr>
        <p:xfrm>
          <a:off x="251520" y="116632"/>
          <a:ext cx="8712968" cy="6480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0004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570000097"/>
              </p:ext>
            </p:extLst>
          </p:nvPr>
        </p:nvGraphicFramePr>
        <p:xfrm>
          <a:off x="251520" y="116632"/>
          <a:ext cx="8712968" cy="6741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11326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56217434"/>
              </p:ext>
            </p:extLst>
          </p:nvPr>
        </p:nvGraphicFramePr>
        <p:xfrm>
          <a:off x="251520" y="116632"/>
          <a:ext cx="8712968" cy="6741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82030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113291890"/>
              </p:ext>
            </p:extLst>
          </p:nvPr>
        </p:nvGraphicFramePr>
        <p:xfrm>
          <a:off x="755576" y="1268760"/>
          <a:ext cx="7272808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72513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101344024"/>
              </p:ext>
            </p:extLst>
          </p:nvPr>
        </p:nvGraphicFramePr>
        <p:xfrm>
          <a:off x="899592" y="476672"/>
          <a:ext cx="7992888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89119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015338857"/>
              </p:ext>
            </p:extLst>
          </p:nvPr>
        </p:nvGraphicFramePr>
        <p:xfrm>
          <a:off x="1524000" y="260648"/>
          <a:ext cx="7296472" cy="62646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9703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165534386"/>
              </p:ext>
            </p:extLst>
          </p:nvPr>
        </p:nvGraphicFramePr>
        <p:xfrm>
          <a:off x="1524000" y="404664"/>
          <a:ext cx="7152456" cy="6192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9716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3501008"/>
            <a:ext cx="6306616" cy="1280890"/>
          </a:xfrm>
        </p:spPr>
        <p:txBody>
          <a:bodyPr>
            <a:noAutofit/>
          </a:bodyPr>
          <a:lstStyle/>
          <a:p>
            <a:pPr algn="r"/>
            <a:r>
              <a:rPr lang="ru-RU" sz="4000" dirty="0">
                <a:latin typeface="Calibri"/>
                <a:ea typeface="Calibri"/>
                <a:cs typeface="Times New Roman"/>
              </a:rPr>
              <a:t>Почему приходится сталкиваться со случаями, когда ребенок не желает учиться? </a:t>
            </a:r>
            <a:endParaRPr lang="ru-RU" sz="4000" dirty="0"/>
          </a:p>
        </p:txBody>
      </p:sp>
      <p:pic>
        <p:nvPicPr>
          <p:cNvPr id="2050" name="Picture 2" descr="H:\ОЛЬГА-школа\белые человечки\depositphotos_10451493-stock-photo-3d-white-lying-on-a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76672"/>
            <a:ext cx="3577373" cy="2346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9650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445814898"/>
              </p:ext>
            </p:extLst>
          </p:nvPr>
        </p:nvGraphicFramePr>
        <p:xfrm>
          <a:off x="899592" y="116632"/>
          <a:ext cx="7920880" cy="66247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77334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588260"/>
            <a:ext cx="5256584" cy="2741227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26161" y="3789040"/>
            <a:ext cx="6683765" cy="1280890"/>
          </a:xfrm>
        </p:spPr>
        <p:txBody>
          <a:bodyPr/>
          <a:lstStyle/>
          <a:p>
            <a:r>
              <a:rPr lang="ru-RU" dirty="0"/>
              <a:t>Результаты анкетирования обучающихся 8 класса</a:t>
            </a:r>
          </a:p>
        </p:txBody>
      </p:sp>
    </p:spTree>
    <p:extLst>
      <p:ext uri="{BB962C8B-B14F-4D97-AF65-F5344CB8AC3E}">
        <p14:creationId xmlns:p14="http://schemas.microsoft.com/office/powerpoint/2010/main" val="2956373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3212976"/>
            <a:ext cx="7043805" cy="128089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i="1" dirty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Как правило, </a:t>
            </a:r>
            <a:br>
              <a:rPr lang="ru-RU" b="1" i="1" dirty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i="1" dirty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нежелание учиться является результатом отсутствия навыка – </a:t>
            </a:r>
            <a:r>
              <a:rPr lang="ru-RU" b="1" i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умения учиться и управлять собой. </a:t>
            </a:r>
            <a:r>
              <a:rPr lang="ru-RU" b="1" dirty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dirty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b="1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16382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352050"/>
            <a:ext cx="777686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Calibri"/>
                <a:ea typeface="Calibri"/>
                <a:cs typeface="Times New Roman"/>
              </a:rPr>
              <a:t>В классе была проведена анкета на определение мотивационно-личностной сферы, которая определила отношение каждого школьника к учению. </a:t>
            </a:r>
            <a:endParaRPr lang="ru-RU" sz="28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692484508"/>
              </p:ext>
            </p:extLst>
          </p:nvPr>
        </p:nvGraphicFramePr>
        <p:xfrm>
          <a:off x="971600" y="2420888"/>
          <a:ext cx="7992888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41239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842762291"/>
              </p:ext>
            </p:extLst>
          </p:nvPr>
        </p:nvGraphicFramePr>
        <p:xfrm>
          <a:off x="1115616" y="116632"/>
          <a:ext cx="7992888" cy="66247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27583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3227635131"/>
              </p:ext>
            </p:extLst>
          </p:nvPr>
        </p:nvGraphicFramePr>
        <p:xfrm>
          <a:off x="1259632" y="188640"/>
          <a:ext cx="7560840" cy="6192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14254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157194849"/>
              </p:ext>
            </p:extLst>
          </p:nvPr>
        </p:nvGraphicFramePr>
        <p:xfrm>
          <a:off x="1331640" y="260648"/>
          <a:ext cx="7200800" cy="63367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37478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02088" y="1916832"/>
            <a:ext cx="4680519" cy="128089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Что  же главное для моего ребенка?</a:t>
            </a:r>
            <a:br>
              <a:rPr lang="ru-RU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48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1547664" y="4437112"/>
            <a:ext cx="6725522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Как ему помочь?</a:t>
            </a:r>
          </a:p>
        </p:txBody>
      </p:sp>
      <p:pic>
        <p:nvPicPr>
          <p:cNvPr id="2050" name="Picture 2" descr="H:\ОЛЬГА-школа\белые человечки\depositphotos_86584578-stock-photo-family-parents-holiday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-1813"/>
            <a:ext cx="3086472" cy="411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8132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7704" y="4518705"/>
            <a:ext cx="518457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Упрямство или усталость?</a:t>
            </a:r>
          </a:p>
        </p:txBody>
      </p:sp>
      <p:pic>
        <p:nvPicPr>
          <p:cNvPr id="5122" name="Picture 2" descr="H:\ОЛЬГА-школа\белые человечки\depositphotos_23923483-stock-photo-3d-with-green-question-mark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32656"/>
            <a:ext cx="4403328" cy="4403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8735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864273"/>
              </p:ext>
            </p:extLst>
          </p:nvPr>
        </p:nvGraphicFramePr>
        <p:xfrm>
          <a:off x="323531" y="1772816"/>
          <a:ext cx="8640959" cy="30963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868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5139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5139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5139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5139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51392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451392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451392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451392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451392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451392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451392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451392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  <a:gridCol w="451392">
                  <a:extLst>
                    <a:ext uri="{9D8B030D-6E8A-4147-A177-3AD203B41FA5}">
                      <a16:colId xmlns="" xmlns:a16="http://schemas.microsoft.com/office/drawing/2014/main" val="20013"/>
                    </a:ext>
                  </a:extLst>
                </a:gridCol>
                <a:gridCol w="451392">
                  <a:extLst>
                    <a:ext uri="{9D8B030D-6E8A-4147-A177-3AD203B41FA5}">
                      <a16:colId xmlns="" xmlns:a16="http://schemas.microsoft.com/office/drawing/2014/main" val="20014"/>
                    </a:ext>
                  </a:extLst>
                </a:gridCol>
                <a:gridCol w="451392">
                  <a:extLst>
                    <a:ext uri="{9D8B030D-6E8A-4147-A177-3AD203B41FA5}">
                      <a16:colId xmlns="" xmlns:a16="http://schemas.microsoft.com/office/drawing/2014/main" val="20015"/>
                    </a:ext>
                  </a:extLst>
                </a:gridCol>
                <a:gridCol w="451392">
                  <a:extLst>
                    <a:ext uri="{9D8B030D-6E8A-4147-A177-3AD203B41FA5}">
                      <a16:colId xmlns="" xmlns:a16="http://schemas.microsoft.com/office/drawing/2014/main" val="20016"/>
                    </a:ext>
                  </a:extLst>
                </a:gridCol>
              </a:tblGrid>
              <a:tr h="10321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Ключ к тесту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160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2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2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2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2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2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160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2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2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2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160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2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2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160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2055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702440458"/>
              </p:ext>
            </p:extLst>
          </p:nvPr>
        </p:nvGraphicFramePr>
        <p:xfrm>
          <a:off x="611560" y="2026041"/>
          <a:ext cx="8676456" cy="4840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098" name="Picture 2" descr="H:\ОЛЬГА-школа\белые человечки\depositphotos_18753055-stock-photo-3d-father-and-son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835696" y="188640"/>
            <a:ext cx="2215133" cy="2215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4661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>
            <a:extLst>
              <a:ext uri="{FF2B5EF4-FFF2-40B4-BE49-F238E27FC236}">
                <a16:creationId xmlns="" xmlns:a16="http://schemas.microsoft.com/office/drawing/2014/main" id="{A07D17BC-13FE-45F3-B04C-5402A36967C7}"/>
              </a:ext>
            </a:extLst>
          </p:cNvPr>
          <p:cNvSpPr txBox="1">
            <a:spLocks/>
          </p:cNvSpPr>
          <p:nvPr/>
        </p:nvSpPr>
        <p:spPr>
          <a:xfrm>
            <a:off x="1364529" y="548680"/>
            <a:ext cx="7154932" cy="129614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Как помочь моему ребенку?</a:t>
            </a:r>
          </a:p>
        </p:txBody>
      </p:sp>
      <p:sp>
        <p:nvSpPr>
          <p:cNvPr id="5" name="Заголовок 4">
            <a:extLst>
              <a:ext uri="{FF2B5EF4-FFF2-40B4-BE49-F238E27FC236}">
                <a16:creationId xmlns="" xmlns:a16="http://schemas.microsoft.com/office/drawing/2014/main" id="{EAD541F7-F354-4380-A44F-A6EB288B7C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8619" y="2492896"/>
            <a:ext cx="6683765" cy="864096"/>
          </a:xfrm>
        </p:spPr>
        <p:txBody>
          <a:bodyPr/>
          <a:lstStyle/>
          <a:p>
            <a:r>
              <a:rPr lang="ru-RU" b="1" dirty="0">
                <a:solidFill>
                  <a:schemeClr val="tx1"/>
                </a:solidFill>
              </a:rPr>
              <a:t>Сохраняйте спокойствие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F43149CF-20E0-4EEB-A097-A75E2A8C7DCC}"/>
              </a:ext>
            </a:extLst>
          </p:cNvPr>
          <p:cNvSpPr/>
          <p:nvPr/>
        </p:nvSpPr>
        <p:spPr>
          <a:xfrm>
            <a:off x="1691680" y="3861048"/>
            <a:ext cx="653460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200" dirty="0"/>
              <a:t>Развивайте у ребенка навыки преодоления сложных ситуаций, учите справляться со стрессом</a:t>
            </a:r>
          </a:p>
        </p:txBody>
      </p:sp>
    </p:spTree>
    <p:extLst>
      <p:ext uri="{BB962C8B-B14F-4D97-AF65-F5344CB8AC3E}">
        <p14:creationId xmlns:p14="http://schemas.microsoft.com/office/powerpoint/2010/main" val="385394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4A58BD35-38DE-4EE4-AD8C-13717E995551}"/>
              </a:ext>
            </a:extLst>
          </p:cNvPr>
          <p:cNvSpPr/>
          <p:nvPr/>
        </p:nvSpPr>
        <p:spPr>
          <a:xfrm>
            <a:off x="611560" y="185727"/>
            <a:ext cx="835292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200" b="1" dirty="0"/>
              <a:t>Оцените </a:t>
            </a:r>
            <a:r>
              <a:rPr lang="ru-RU" sz="3200" b="1" dirty="0" smtClean="0"/>
              <a:t>степень Вашего участия</a:t>
            </a:r>
            <a:endParaRPr lang="ru-RU" sz="3200" b="1" dirty="0"/>
          </a:p>
          <a:p>
            <a:pPr algn="r"/>
            <a:r>
              <a:rPr lang="ru-RU" sz="2800" dirty="0"/>
              <a:t> </a:t>
            </a:r>
          </a:p>
          <a:p>
            <a:pPr algn="r"/>
            <a:r>
              <a:rPr lang="ru-RU" sz="2400" dirty="0"/>
              <a:t>Составьте список, что самое важное в Вашей жизни (запишите в столбик</a:t>
            </a:r>
            <a:r>
              <a:rPr lang="ru-RU" sz="2400" dirty="0" smtClean="0"/>
              <a:t>).</a:t>
            </a:r>
          </a:p>
          <a:p>
            <a:pPr algn="r"/>
            <a:r>
              <a:rPr lang="ru-RU" sz="2400" dirty="0" smtClean="0"/>
              <a:t>   </a:t>
            </a:r>
            <a:endParaRPr lang="ru-RU" sz="2400" dirty="0"/>
          </a:p>
          <a:p>
            <a:pPr algn="r"/>
            <a:r>
              <a:rPr lang="ru-RU" sz="2400" dirty="0"/>
              <a:t>С левой стороны расставьте номера: </a:t>
            </a:r>
            <a:endParaRPr lang="ru-RU" sz="2400" dirty="0" smtClean="0"/>
          </a:p>
          <a:p>
            <a:pPr algn="r"/>
            <a:r>
              <a:rPr lang="ru-RU" sz="2400" dirty="0" smtClean="0"/>
              <a:t>1 </a:t>
            </a:r>
            <a:r>
              <a:rPr lang="ru-RU" sz="2400" dirty="0"/>
              <a:t>– самое важное, 2 – менее важное и т.д</a:t>
            </a:r>
            <a:r>
              <a:rPr lang="ru-RU" sz="2400" dirty="0" smtClean="0"/>
              <a:t>.</a:t>
            </a:r>
            <a:endParaRPr lang="ru-RU" sz="800" dirty="0" smtClean="0"/>
          </a:p>
          <a:p>
            <a:pPr algn="r"/>
            <a:r>
              <a:rPr lang="ru-RU" sz="2400" dirty="0" smtClean="0"/>
              <a:t>  </a:t>
            </a:r>
            <a:endParaRPr lang="ru-RU" sz="2400" dirty="0"/>
          </a:p>
          <a:p>
            <a:pPr algn="r"/>
            <a:r>
              <a:rPr lang="ru-RU" sz="2400" dirty="0"/>
              <a:t>Вспомните, например, вчерашний день</a:t>
            </a:r>
            <a:r>
              <a:rPr lang="ru-RU" sz="2400" dirty="0" smtClean="0"/>
              <a:t>.</a:t>
            </a:r>
          </a:p>
          <a:p>
            <a:pPr algn="r"/>
            <a:r>
              <a:rPr lang="ru-RU" sz="2400" dirty="0" smtClean="0"/>
              <a:t>  </a:t>
            </a:r>
            <a:endParaRPr lang="ru-RU" sz="2400" dirty="0"/>
          </a:p>
          <a:p>
            <a:pPr algn="r"/>
            <a:r>
              <a:rPr lang="ru-RU" sz="2400" dirty="0"/>
              <a:t>С правой стороны столбика напишите, сколько  времени (часов, минут) Вы уделили этому</a:t>
            </a:r>
            <a:r>
              <a:rPr lang="ru-RU" sz="2400" dirty="0" smtClean="0"/>
              <a:t>.</a:t>
            </a:r>
          </a:p>
          <a:p>
            <a:pPr algn="r"/>
            <a:r>
              <a:rPr lang="ru-RU" sz="2400" dirty="0" smtClean="0"/>
              <a:t>  </a:t>
            </a:r>
            <a:endParaRPr lang="ru-RU" sz="2400" dirty="0"/>
          </a:p>
          <a:p>
            <a:pPr algn="r"/>
            <a:r>
              <a:rPr lang="ru-RU" sz="2400" dirty="0" smtClean="0"/>
              <a:t>Сравните </a:t>
            </a:r>
            <a:r>
              <a:rPr lang="ru-RU" sz="2400" dirty="0"/>
              <a:t>номер слева  и время, указанное справа. </a:t>
            </a:r>
            <a:r>
              <a:rPr lang="ru-RU" sz="2400" dirty="0" smtClean="0"/>
              <a:t> </a:t>
            </a:r>
            <a:endParaRPr lang="ru-RU" sz="2400" dirty="0"/>
          </a:p>
          <a:p>
            <a:pPr algn="ctr"/>
            <a:r>
              <a:rPr lang="ru-RU" sz="2400" b="1" dirty="0"/>
              <a:t>А теперь посмотрите,  какое место занимает ребенок этом в ряду? </a:t>
            </a:r>
            <a:endParaRPr lang="ru-RU" sz="2400" b="1" dirty="0" smtClean="0"/>
          </a:p>
          <a:p>
            <a:pPr algn="ctr"/>
            <a:r>
              <a:rPr lang="ru-RU" sz="2400" b="1" dirty="0" smtClean="0"/>
              <a:t>Сколько </a:t>
            </a:r>
            <a:r>
              <a:rPr lang="ru-RU" sz="2400" b="1" dirty="0"/>
              <a:t>времени Вы уделили ему?</a:t>
            </a:r>
          </a:p>
        </p:txBody>
      </p:sp>
    </p:spTree>
    <p:extLst>
      <p:ext uri="{BB962C8B-B14F-4D97-AF65-F5344CB8AC3E}">
        <p14:creationId xmlns:p14="http://schemas.microsoft.com/office/powerpoint/2010/main" val="2733641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5707369-6215-4269-84CB-C517EC7441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7624" y="404664"/>
            <a:ext cx="7848872" cy="1280890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Установите доверительный </a:t>
            </a:r>
            <a:r>
              <a:rPr lang="ru-RU" sz="3200" b="1" dirty="0"/>
              <a:t>контакт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2E2AEE9A-D040-4EDE-B280-5B34D3F747FA}"/>
              </a:ext>
            </a:extLst>
          </p:cNvPr>
          <p:cNvSpPr/>
          <p:nvPr/>
        </p:nvSpPr>
        <p:spPr>
          <a:xfrm>
            <a:off x="1691680" y="1232168"/>
            <a:ext cx="7128792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Подумайте о том, как </a:t>
            </a:r>
            <a:r>
              <a:rPr lang="ru-RU" sz="3200" dirty="0">
                <a:solidFill>
                  <a:srgbClr val="FF0000"/>
                </a:solidFill>
              </a:rPr>
              <a:t>Вы любите своего ребенка</a:t>
            </a:r>
            <a:r>
              <a:rPr lang="ru-RU" sz="3200" dirty="0"/>
              <a:t>, выпишите на листочек все то, за что Вы можете его похвалить, все то, за что Вы можете ему сказать спасибо.  </a:t>
            </a:r>
          </a:p>
          <a:p>
            <a:r>
              <a:rPr lang="ru-RU" sz="3200" dirty="0"/>
              <a:t> </a:t>
            </a:r>
          </a:p>
          <a:p>
            <a:pPr marL="457200" indent="-457200" algn="r">
              <a:buFont typeface="Wingdings" panose="05000000000000000000" pitchFamily="2" charset="2"/>
              <a:buChar char="ü"/>
            </a:pPr>
            <a:r>
              <a:rPr lang="ru-RU" sz="3200" dirty="0" smtClean="0">
                <a:solidFill>
                  <a:srgbClr val="FF0000"/>
                </a:solidFill>
              </a:rPr>
              <a:t>Скажите </a:t>
            </a:r>
            <a:r>
              <a:rPr lang="ru-RU" sz="3200" dirty="0">
                <a:solidFill>
                  <a:srgbClr val="FF0000"/>
                </a:solidFill>
              </a:rPr>
              <a:t>об этом ребенку сегодня.  </a:t>
            </a:r>
          </a:p>
          <a:p>
            <a:r>
              <a:rPr lang="ru-RU" sz="3200" dirty="0"/>
              <a:t> </a:t>
            </a:r>
          </a:p>
          <a:p>
            <a:pPr marL="457200" indent="-457200" algn="r">
              <a:buFont typeface="Wingdings" panose="05000000000000000000" pitchFamily="2" charset="2"/>
              <a:buChar char="ü"/>
            </a:pPr>
            <a:r>
              <a:rPr lang="ru-RU" sz="3200" dirty="0" smtClean="0">
                <a:solidFill>
                  <a:srgbClr val="FF0000"/>
                </a:solidFill>
              </a:rPr>
              <a:t>Говорите </a:t>
            </a:r>
            <a:r>
              <a:rPr lang="ru-RU" sz="3200" dirty="0">
                <a:solidFill>
                  <a:srgbClr val="FF0000"/>
                </a:solidFill>
              </a:rPr>
              <a:t>об этом ребенку каждый день. </a:t>
            </a:r>
          </a:p>
        </p:txBody>
      </p:sp>
    </p:spTree>
    <p:extLst>
      <p:ext uri="{BB962C8B-B14F-4D97-AF65-F5344CB8AC3E}">
        <p14:creationId xmlns:p14="http://schemas.microsoft.com/office/powerpoint/2010/main" val="379317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DA37D636-7CBB-419D-9852-CE6D7E2D3F1F}"/>
              </a:ext>
            </a:extLst>
          </p:cNvPr>
          <p:cNvSpPr/>
          <p:nvPr/>
        </p:nvSpPr>
        <p:spPr>
          <a:xfrm>
            <a:off x="2051720" y="1857013"/>
            <a:ext cx="709228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3200" dirty="0"/>
              <a:t>Обсуждайте с ребенком то, что он </a:t>
            </a:r>
            <a:r>
              <a:rPr lang="ru-RU" sz="3200" dirty="0" smtClean="0"/>
              <a:t>узнает </a:t>
            </a:r>
            <a:r>
              <a:rPr lang="ru-RU" sz="3200" dirty="0"/>
              <a:t>из Интернета.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3200" dirty="0" smtClean="0"/>
              <a:t>Учитесь </a:t>
            </a:r>
            <a:r>
              <a:rPr lang="ru-RU" sz="3200" dirty="0"/>
              <a:t>понимать язык, на котором говорит Ваш ребенок.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3200" dirty="0" smtClean="0"/>
              <a:t>Всегда </a:t>
            </a:r>
            <a:r>
              <a:rPr lang="ru-RU" sz="3200" dirty="0"/>
              <a:t>воспринимайте его проблемы и переживания серьезно, без критики и насмешек.  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0D7EC38D-218A-499C-A060-4F5940ECBB93}"/>
              </a:ext>
            </a:extLst>
          </p:cNvPr>
          <p:cNvSpPr/>
          <p:nvPr/>
        </p:nvSpPr>
        <p:spPr>
          <a:xfrm>
            <a:off x="1563770" y="332656"/>
            <a:ext cx="725670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Поддерживайте доверительные </a:t>
            </a:r>
            <a:r>
              <a:rPr lang="ru-RU" sz="3200" b="1" dirty="0"/>
              <a:t>отношения с ребенком</a:t>
            </a:r>
          </a:p>
        </p:txBody>
      </p:sp>
    </p:spTree>
    <p:extLst>
      <p:ext uri="{BB962C8B-B14F-4D97-AF65-F5344CB8AC3E}">
        <p14:creationId xmlns:p14="http://schemas.microsoft.com/office/powerpoint/2010/main" val="313477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DA37D636-7CBB-419D-9852-CE6D7E2D3F1F}"/>
              </a:ext>
            </a:extLst>
          </p:cNvPr>
          <p:cNvSpPr/>
          <p:nvPr/>
        </p:nvSpPr>
        <p:spPr>
          <a:xfrm>
            <a:off x="1713525" y="1988840"/>
            <a:ext cx="740071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3200" dirty="0"/>
              <a:t>Говорите с ним о его переживаниях, чувствах, эмоциях.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3200" dirty="0" smtClean="0"/>
              <a:t>Обсуждайте </a:t>
            </a:r>
            <a:r>
              <a:rPr lang="ru-RU" sz="3200" dirty="0"/>
              <a:t>ближайшее и далекое будущее.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3200" dirty="0"/>
              <a:t> </a:t>
            </a:r>
            <a:r>
              <a:rPr lang="ru-RU" sz="3200" dirty="0" smtClean="0"/>
              <a:t>Заботьтесь </a:t>
            </a:r>
            <a:r>
              <a:rPr lang="ru-RU" sz="3200" dirty="0"/>
              <a:t>о том, чтобы подросток «принимал» свое тело, себя таким, какой он есть. 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0D7EC38D-218A-499C-A060-4F5940ECBB93}"/>
              </a:ext>
            </a:extLst>
          </p:cNvPr>
          <p:cNvSpPr/>
          <p:nvPr/>
        </p:nvSpPr>
        <p:spPr>
          <a:xfrm>
            <a:off x="1563770" y="332656"/>
            <a:ext cx="725670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Поддерживайте доверительные </a:t>
            </a:r>
            <a:r>
              <a:rPr lang="ru-RU" sz="3200" b="1" dirty="0"/>
              <a:t>отношения с ребенком</a:t>
            </a:r>
          </a:p>
        </p:txBody>
      </p:sp>
    </p:spTree>
    <p:extLst>
      <p:ext uri="{BB962C8B-B14F-4D97-AF65-F5344CB8AC3E}">
        <p14:creationId xmlns:p14="http://schemas.microsoft.com/office/powerpoint/2010/main" val="629006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DA37D636-7CBB-419D-9852-CE6D7E2D3F1F}"/>
              </a:ext>
            </a:extLst>
          </p:cNvPr>
          <p:cNvSpPr/>
          <p:nvPr/>
        </p:nvSpPr>
        <p:spPr>
          <a:xfrm>
            <a:off x="1845875" y="2204864"/>
            <a:ext cx="727280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3200" dirty="0" smtClean="0"/>
              <a:t>Поощряйте </a:t>
            </a:r>
            <a:r>
              <a:rPr lang="ru-RU" sz="3200" dirty="0"/>
              <a:t>ребенка к заботе о ближних (старшее поколение, младшие дети, домашние питомцы). 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3200" dirty="0"/>
              <a:t> </a:t>
            </a:r>
            <a:r>
              <a:rPr lang="ru-RU" sz="3200" dirty="0" smtClean="0"/>
              <a:t>Поддерживайте </a:t>
            </a:r>
            <a:r>
              <a:rPr lang="ru-RU" sz="3200" dirty="0"/>
              <a:t>семейные традиции и ритуалы. 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3200" dirty="0"/>
              <a:t> </a:t>
            </a:r>
            <a:r>
              <a:rPr lang="ru-RU" sz="3200" dirty="0" smtClean="0"/>
              <a:t>Старайтесь </a:t>
            </a:r>
            <a:r>
              <a:rPr lang="ru-RU" sz="3200" dirty="0"/>
              <a:t>поддерживать режим дня подростка. 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0D7EC38D-218A-499C-A060-4F5940ECBB93}"/>
              </a:ext>
            </a:extLst>
          </p:cNvPr>
          <p:cNvSpPr/>
          <p:nvPr/>
        </p:nvSpPr>
        <p:spPr>
          <a:xfrm>
            <a:off x="1563770" y="332656"/>
            <a:ext cx="725670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Поддерживайте доверительные </a:t>
            </a:r>
            <a:r>
              <a:rPr lang="ru-RU" sz="3200" b="1" dirty="0"/>
              <a:t>отношения с ребенком</a:t>
            </a:r>
          </a:p>
        </p:txBody>
      </p:sp>
    </p:spTree>
    <p:extLst>
      <p:ext uri="{BB962C8B-B14F-4D97-AF65-F5344CB8AC3E}">
        <p14:creationId xmlns:p14="http://schemas.microsoft.com/office/powerpoint/2010/main" val="264208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93443FA-959A-4E3C-A6F4-3212C9F40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9672" y="1268760"/>
            <a:ext cx="7115813" cy="1280890"/>
          </a:xfrm>
        </p:spPr>
        <p:txBody>
          <a:bodyPr>
            <a:normAutofit fontScale="90000"/>
          </a:bodyPr>
          <a:lstStyle/>
          <a:p>
            <a:pPr algn="r"/>
            <a:r>
              <a:rPr lang="ru-RU" b="1" dirty="0" smtClean="0"/>
              <a:t>Создайте </a:t>
            </a:r>
            <a:r>
              <a:rPr lang="ru-RU" b="1" dirty="0"/>
              <a:t>домашнюю традицию ежедневно обсуждать проблемы и </a:t>
            </a:r>
            <a:r>
              <a:rPr lang="ru-RU" b="1" dirty="0" smtClean="0"/>
              <a:t>трудности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16244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E1CA3436-5E0B-439D-84FC-A1E3793E935B}"/>
              </a:ext>
            </a:extLst>
          </p:cNvPr>
          <p:cNvSpPr/>
          <p:nvPr/>
        </p:nvSpPr>
        <p:spPr>
          <a:xfrm>
            <a:off x="1691680" y="1484784"/>
            <a:ext cx="712879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600" b="1" dirty="0" smtClean="0"/>
              <a:t>Контролируйте </a:t>
            </a:r>
            <a:r>
              <a:rPr lang="ru-RU" sz="3600" b="1" dirty="0"/>
              <a:t>пребывание ребенка в сети с помощью технических средств </a:t>
            </a:r>
          </a:p>
        </p:txBody>
      </p:sp>
    </p:spTree>
    <p:extLst>
      <p:ext uri="{BB962C8B-B14F-4D97-AF65-F5344CB8AC3E}">
        <p14:creationId xmlns:p14="http://schemas.microsoft.com/office/powerpoint/2010/main" val="294132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ADA01E60-8C25-4F24-A23B-FCB0791467A5}"/>
              </a:ext>
            </a:extLst>
          </p:cNvPr>
          <p:cNvSpPr/>
          <p:nvPr/>
        </p:nvSpPr>
        <p:spPr>
          <a:xfrm>
            <a:off x="1907704" y="1340768"/>
            <a:ext cx="69127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/>
              <a:t>Учите </a:t>
            </a:r>
            <a:r>
              <a:rPr lang="ru-RU" sz="3600" b="1" dirty="0"/>
              <a:t>ребенка и справляться с </a:t>
            </a:r>
            <a:r>
              <a:rPr lang="ru-RU" sz="3600" b="1" dirty="0" smtClean="0"/>
              <a:t>трудностями 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843237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6ABFED03-E3A4-4C52-80FC-9E37A9ED722F}"/>
              </a:ext>
            </a:extLst>
          </p:cNvPr>
          <p:cNvSpPr/>
          <p:nvPr/>
        </p:nvSpPr>
        <p:spPr>
          <a:xfrm>
            <a:off x="2699792" y="1268760"/>
            <a:ext cx="54726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Говорите </a:t>
            </a:r>
            <a:r>
              <a:rPr lang="ru-RU" sz="3600" b="1" dirty="0"/>
              <a:t>по душам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2924944"/>
            <a:ext cx="4860032" cy="364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654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823136387"/>
              </p:ext>
            </p:extLst>
          </p:nvPr>
        </p:nvGraphicFramePr>
        <p:xfrm>
          <a:off x="1187624" y="188640"/>
          <a:ext cx="7704856" cy="6408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5459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0A4E6811-B4B5-402F-84C8-770679ADC045}"/>
              </a:ext>
            </a:extLst>
          </p:cNvPr>
          <p:cNvSpPr/>
          <p:nvPr/>
        </p:nvSpPr>
        <p:spPr>
          <a:xfrm>
            <a:off x="2051720" y="548680"/>
            <a:ext cx="64624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Обратитесь </a:t>
            </a:r>
            <a:r>
              <a:rPr lang="ru-RU" sz="3200" b="1" dirty="0"/>
              <a:t>за помощью к специалистам 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0A4E6811-B4B5-402F-84C8-770679ADC045}"/>
              </a:ext>
            </a:extLst>
          </p:cNvPr>
          <p:cNvSpPr/>
          <p:nvPr/>
        </p:nvSpPr>
        <p:spPr>
          <a:xfrm>
            <a:off x="1907704" y="2060848"/>
            <a:ext cx="646246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2800" dirty="0" smtClean="0"/>
              <a:t>Вам </a:t>
            </a:r>
            <a:r>
              <a:rPr lang="ru-RU" sz="2800" dirty="0"/>
              <a:t>поможет памятка для родителей </a:t>
            </a:r>
            <a:r>
              <a:rPr lang="ru-RU" sz="2800" dirty="0">
                <a:solidFill>
                  <a:srgbClr val="FF0000"/>
                </a:solidFill>
              </a:rPr>
              <a:t>«Куда обратиться, если есть подозрения о нахождении ребенка в «группах смерти»?», </a:t>
            </a:r>
            <a:r>
              <a:rPr lang="ru-RU" sz="2800" dirty="0"/>
              <a:t>которая доступна в интернете по адресу: </a:t>
            </a:r>
            <a:r>
              <a:rPr lang="ru-RU" sz="2800" dirty="0">
                <a:solidFill>
                  <a:srgbClr val="FF0000"/>
                </a:solidFill>
              </a:rPr>
              <a:t>http://www.ya-roditel.ru/parents/ig/gruppy-smerti-chto-nuzhno-znat-onikh-roditelyam/ </a:t>
            </a:r>
          </a:p>
        </p:txBody>
      </p:sp>
    </p:spTree>
    <p:extLst>
      <p:ext uri="{BB962C8B-B14F-4D97-AF65-F5344CB8AC3E}">
        <p14:creationId xmlns:p14="http://schemas.microsoft.com/office/powerpoint/2010/main" val="4121152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6984" y="4655782"/>
            <a:ext cx="6683765" cy="1280890"/>
          </a:xfrm>
        </p:spPr>
        <p:txBody>
          <a:bodyPr/>
          <a:lstStyle/>
          <a:p>
            <a:r>
              <a:rPr lang="ru-RU" b="1" dirty="0"/>
              <a:t>Спасибо за сотрудничество!</a:t>
            </a:r>
          </a:p>
        </p:txBody>
      </p:sp>
      <p:pic>
        <p:nvPicPr>
          <p:cNvPr id="4100" name="Picture 4" descr="H:\ОЛЬГА-школа\белые человечки\images-4.jpe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692696"/>
            <a:ext cx="2971759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983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ОЛЬГА-школа\белые человечки\lgotyi-selskim-uchitelyam-v-2017-godu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5817" y="2780928"/>
            <a:ext cx="3440513" cy="1934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H:\ОЛЬГА-школа\белые человечки\depositphotos_34042821-stock-photo-teamwork-concep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88640"/>
            <a:ext cx="2376264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:\ОЛЬГА-школа\белые человечки\depositphotos_20757485-stock-photo-3d-small-team-with-the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293096"/>
            <a:ext cx="2669294" cy="2324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182527654"/>
              </p:ext>
            </p:extLst>
          </p:nvPr>
        </p:nvGraphicFramePr>
        <p:xfrm>
          <a:off x="323528" y="764704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983730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03391728"/>
              </p:ext>
            </p:extLst>
          </p:nvPr>
        </p:nvGraphicFramePr>
        <p:xfrm>
          <a:off x="611560" y="260648"/>
          <a:ext cx="8352928" cy="6192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46240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201553406"/>
              </p:ext>
            </p:extLst>
          </p:nvPr>
        </p:nvGraphicFramePr>
        <p:xfrm>
          <a:off x="323528" y="1556792"/>
          <a:ext cx="8712968" cy="5128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75656" y="620688"/>
            <a:ext cx="7272808" cy="792088"/>
          </a:xfrm>
        </p:spPr>
        <p:txBody>
          <a:bodyPr/>
          <a:lstStyle/>
          <a:p>
            <a:r>
              <a:rPr lang="ru-RU" dirty="0">
                <a:latin typeface="Calibri"/>
                <a:ea typeface="Calibri"/>
                <a:cs typeface="Times New Roman"/>
              </a:rPr>
              <a:t>Учебный мотив – желание учиться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5014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4237791813"/>
              </p:ext>
            </p:extLst>
          </p:nvPr>
        </p:nvGraphicFramePr>
        <p:xfrm>
          <a:off x="474975" y="0"/>
          <a:ext cx="864096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122" name="Picture 2" descr="H:\ОЛЬГА-школа\белые человечки\depositphotos_21442583-stock-photo-3d-small-successful-solution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933622"/>
            <a:ext cx="2750294" cy="1989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H:\ОЛЬГА-школа\белые человечки\depositphotos_19443273-stock-photo-3d-small-target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501008"/>
            <a:ext cx="2644941" cy="2513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9480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4694" y="624110"/>
            <a:ext cx="6683765" cy="2012802"/>
          </a:xfrm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Главная задача взрослых </a:t>
            </a:r>
            <a:r>
              <a:rPr lang="ru-RU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– </a:t>
            </a:r>
            <a:r>
              <a:rPr lang="ru-RU" b="1" dirty="0">
                <a:ln w="11430">
                  <a:solidFill>
                    <a:schemeClr val="accent5">
                      <a:lumMod val="50000"/>
                    </a:schemeClr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развивать внутренние мотивы у ребенка.</a:t>
            </a:r>
          </a:p>
        </p:txBody>
      </p:sp>
      <p:pic>
        <p:nvPicPr>
          <p:cNvPr id="1026" name="Picture 2" descr="H:\ОЛЬГА-школа\белые человечки\depositphotos_159718104-stock-photo-3d-white-business-people-with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78"/>
          <a:stretch/>
        </p:blipFill>
        <p:spPr bwMode="auto">
          <a:xfrm>
            <a:off x="2771800" y="3033495"/>
            <a:ext cx="5040560" cy="3284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2189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44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chemeClr val="tx2"/>
          </a:solidFill>
          <a:prstDash val="solid"/>
          <a:round/>
          <a:headEnd type="stealth" w="lg" len="lg"/>
          <a:tailEnd type="stealth" w="lg" len="lg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chemeClr val="tx2"/>
          </a:solidFill>
          <a:prstDash val="solid"/>
          <a:round/>
          <a:headEnd type="stealth" w="lg" len="lg"/>
          <a:tailEnd type="stealth" w="lg" len="lg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cs typeface="Arial" panose="020B0604020202020204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Тема44</Template>
  <TotalTime>569</TotalTime>
  <Words>1305</Words>
  <Application>Microsoft Office PowerPoint</Application>
  <PresentationFormat>Экран (4:3)</PresentationFormat>
  <Paragraphs>231</Paragraphs>
  <Slides>41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41</vt:i4>
      </vt:variant>
    </vt:vector>
  </HeadingPairs>
  <TitlesOfParts>
    <vt:vector size="49" baseType="lpstr">
      <vt:lpstr>Arial</vt:lpstr>
      <vt:lpstr>Calibri</vt:lpstr>
      <vt:lpstr>Century Gothic</vt:lpstr>
      <vt:lpstr>Times New Roman</vt:lpstr>
      <vt:lpstr>Wingdings</vt:lpstr>
      <vt:lpstr>Wingdings 3</vt:lpstr>
      <vt:lpstr>Тема44</vt:lpstr>
      <vt:lpstr>Оформление по умолчанию</vt:lpstr>
      <vt:lpstr>Почему ребенок может и не хочет учиться?</vt:lpstr>
      <vt:lpstr>Почему приходится сталкиваться со случаями, когда ребенок не желает учиться? </vt:lpstr>
      <vt:lpstr>Презентация PowerPoint</vt:lpstr>
      <vt:lpstr>Презентация PowerPoint</vt:lpstr>
      <vt:lpstr>Презентация PowerPoint</vt:lpstr>
      <vt:lpstr>Презентация PowerPoint</vt:lpstr>
      <vt:lpstr>Учебный мотив – желание учиться</vt:lpstr>
      <vt:lpstr>Презентация PowerPoint</vt:lpstr>
      <vt:lpstr>Главная задача взрослых – развивать внутренние мотивы у ребенка.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Результаты анкетирования обучающихся 8 класса</vt:lpstr>
      <vt:lpstr>Как правило,  нежелание учиться является результатом отсутствия навыка – умения учиться и управлять собой.  </vt:lpstr>
      <vt:lpstr>Презентация PowerPoint</vt:lpstr>
      <vt:lpstr>Презентация PowerPoint</vt:lpstr>
      <vt:lpstr>Презентация PowerPoint</vt:lpstr>
      <vt:lpstr>Презентация PowerPoint</vt:lpstr>
      <vt:lpstr>Что  же главное для моего ребенка? </vt:lpstr>
      <vt:lpstr>Презентация PowerPoint</vt:lpstr>
      <vt:lpstr>Презентация PowerPoint</vt:lpstr>
      <vt:lpstr>Сохраняйте спокойствие</vt:lpstr>
      <vt:lpstr>Презентация PowerPoint</vt:lpstr>
      <vt:lpstr>Установите доверительный контакт</vt:lpstr>
      <vt:lpstr>Презентация PowerPoint</vt:lpstr>
      <vt:lpstr>Презентация PowerPoint</vt:lpstr>
      <vt:lpstr>Презентация PowerPoint</vt:lpstr>
      <vt:lpstr>Создайте домашнюю традицию ежедневно обсуждать проблемы и трудности 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сотрудничество!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Почему ребенок может и не хочет учиться?</dc:title>
  <dc:creator>Ольга</dc:creator>
  <cp:lastModifiedBy>uch4</cp:lastModifiedBy>
  <cp:revision>38</cp:revision>
  <dcterms:created xsi:type="dcterms:W3CDTF">2019-11-13T06:50:57Z</dcterms:created>
  <dcterms:modified xsi:type="dcterms:W3CDTF">2020-10-15T13:04:27Z</dcterms:modified>
</cp:coreProperties>
</file>