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2" r:id="rId2"/>
    <p:sldId id="277" r:id="rId3"/>
    <p:sldId id="278" r:id="rId4"/>
    <p:sldId id="256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48ABCD-C3D2-4C5E-8444-2494BE4FE3F6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22195-9667-40D5-BE86-056B65D7C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593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22195-9667-40D5-BE86-056B65D7CFA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794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515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487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403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395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665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452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510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943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42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950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61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6D544-500B-47A0-8CD2-AC4966C1C041}" type="datetimeFigureOut">
              <a:rPr lang="ru-RU" smtClean="0"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B28E7-C66E-43C5-9A59-560B0C6B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59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6" y="44624"/>
            <a:ext cx="9108090" cy="680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2317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0275" cy="68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10275" y="2006877"/>
            <a:ext cx="288220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Овраг был широкий, глубокий, с крутыми стенами. По нему, как по безопасному туннелю, шли к передовой солдаты, ехали автомобили —с пушками, со снарядами, с кухнями и хлебом. В обратную сторону тягач тащил танк со сбитой башней. Лошадь, запряжённая в двуколку, везла двух раненых, они лежали неподвижно, их головы были укутаны бинтами.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541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55" y="733315"/>
            <a:ext cx="8823892" cy="609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Низко над оврагом, с рёвом мотора и стуком пулемётов, </a:t>
            </a:r>
            <a:r>
              <a:rPr lang="ru-RU" dirty="0" smtClean="0">
                <a:solidFill>
                  <a:srgbClr val="000000"/>
                </a:solidFill>
              </a:rPr>
              <a:t>пронёсся</a:t>
            </a:r>
          </a:p>
          <a:p>
            <a:r>
              <a:rPr lang="ru-RU" dirty="0" smtClean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«мессершмитт»—немецкий истребитель.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92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58421" cy="601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2088" y="6237312"/>
            <a:ext cx="449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Остановились в низине, поросшей кустами.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81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3508"/>
            <a:ext cx="9144000" cy="5393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6093296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От низины начинался подъём на широкий бугор. Скат бугра был жёлтым пшеничным полем. С вершины слышалась частая стрельба, гулкие взрывы. Там шёл бой.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495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0919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09190" y="4941168"/>
            <a:ext cx="31348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Вглядевшись, Борис увидел нестройные линии пехотинцев. Это они, а не ветер, качали пшеницу, спускаясь с бугра всё ниже и ниже.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896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71" y="44624"/>
            <a:ext cx="5542675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52120" y="2708920"/>
            <a:ext cx="29340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…солдат Михайлов побежал, огибая кусты, перепрыгивая кочки. Он влетел в пшеницу, запутался в ней сапогами. Но скоро приноровился, раздвигал её, как купальщик воду. В эти минуты он забыл обо всём. Знал только, что надо бежать и бежать вперёд. И не было у него страха ни перед чем.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848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0"/>
            <a:ext cx="6192688" cy="679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44208" y="4365104"/>
            <a:ext cx="24482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Когда Борис добежал до верхушки бугра, там пехотинцев не было. Они спускались по другому скату, преследуя врагов.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387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5210175" cy="681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746" y="4499675"/>
            <a:ext cx="3491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Борис Михайлов никогда ещё не перевязывал раненых и удивился ловкости, с которой разрезал гимнастёрку и обнажил повреждённое плечо. Он быстро разорвал индивидуальный пакет и прибинтовал марлевую подушечку к плечу солдата.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70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13" y="332656"/>
            <a:ext cx="3938135" cy="1578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910860"/>
            <a:ext cx="885698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>
                <a:solidFill>
                  <a:srgbClr val="0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«Милая мамочка! Я жив-здоров. Кормят сытно. Погода тёплая. Стоим в лесу. Обо мне не беспокойся. Мы сейчас отдыхаем. Крепко обнимаю и крепко-крепко целую. </a:t>
            </a:r>
            <a:endParaRPr lang="ru-RU" sz="4400" i="1" dirty="0" smtClean="0">
              <a:solidFill>
                <a:srgbClr val="00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r>
              <a:rPr lang="ru-RU" sz="4400" i="1" dirty="0">
                <a:solidFill>
                  <a:srgbClr val="0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r>
              <a:rPr lang="ru-RU" sz="4400" i="1" dirty="0" smtClean="0">
                <a:solidFill>
                  <a:srgbClr val="0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                             Твой Боря». </a:t>
            </a:r>
            <a:endParaRPr lang="ru-RU" sz="4400" i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32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40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3" r="30352"/>
          <a:stretch/>
        </p:blipFill>
        <p:spPr bwMode="auto">
          <a:xfrm>
            <a:off x="1943830" y="78357"/>
            <a:ext cx="5305006" cy="6374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6453336"/>
            <a:ext cx="21388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Roboto Condensed"/>
              </a:rPr>
              <a:t> Анатолий Митяев</a:t>
            </a:r>
            <a:endParaRPr lang="ru-RU" b="0" i="0" dirty="0">
              <a:solidFill>
                <a:srgbClr val="000000"/>
              </a:solidFill>
              <a:effectLst/>
              <a:latin typeface="Roboto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916493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0365"/>
            <a:ext cx="4176464" cy="6327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4641"/>
            <a:ext cx="4425069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80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5542" y="196282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000000"/>
                </a:solidFill>
                <a:latin typeface="Monotype Corsiva" panose="03010101010201010101" pitchFamily="66" charset="0"/>
              </a:rPr>
              <a:t>Рассказ Анатолия Митяева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Cambria" panose="02040503050406030204" pitchFamily="18" charset="0"/>
                <a:cs typeface="Aharoni" panose="02010803020104030203" pitchFamily="2" charset="-79"/>
              </a:rPr>
              <a:t>ТРЕУГОЛЬНОЕ ПИСЬМО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74" y="1700808"/>
            <a:ext cx="7620000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99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118213"/>
            <a:ext cx="5256659" cy="671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80112" y="4869160"/>
            <a:ext cx="34563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Дивизион тяжёлых гвардейских миномётов до нового приказа остановился в дубовом лесочке.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91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7452320" cy="6241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6199625"/>
            <a:ext cx="8820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Кончили работу поздно вечером. Было ещё видно, и солдат Борис Михайлов взялся за письмо.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31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4568" y="5861618"/>
            <a:ext cx="91585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«Милая мамочка! —писал Борис.—Я жив-здоров. Кормят сытно. Погода тёплая. Стоим в лесу. Обо мне не беспокойся. Мы сейчас отдыхаем. Крепко обнимаю и крепко-крепко целую. Твой Боря».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172" y="27336"/>
            <a:ext cx="7479590" cy="589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16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32972"/>
            <a:ext cx="8034700" cy="474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816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22238"/>
            <a:ext cx="5438775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74271" y="5934670"/>
            <a:ext cx="36697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Впереди была линия фронта. Оттуда, из-за этой линии, прилетел снаряд.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92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385</Words>
  <Application>Microsoft Office PowerPoint</Application>
  <PresentationFormat>Экран (4:3)</PresentationFormat>
  <Paragraphs>19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2016-04-25T12:48:49Z</dcterms:created>
  <dcterms:modified xsi:type="dcterms:W3CDTF">2016-05-04T06:46:56Z</dcterms:modified>
</cp:coreProperties>
</file>