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29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774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1110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592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2972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483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6305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89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568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856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280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15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64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33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991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7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E8F1A-AD78-4702-B8A3-2966B2A36243}" type="datetimeFigureOut">
              <a:rPr lang="ru-RU" smtClean="0"/>
              <a:t>13.04.2020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705C2A4-6C58-478E-BEE9-A98359E092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378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4A521C-D8A6-412F-BDAE-80ABE0039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391282"/>
            <a:ext cx="7766936" cy="1646302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по технике безопасности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E621966-4E09-4584-B581-07B746F97A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8371" y="5508572"/>
            <a:ext cx="7766936" cy="1096899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Мамиева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Р.</a:t>
            </a:r>
          </a:p>
        </p:txBody>
      </p:sp>
    </p:spTree>
    <p:extLst>
      <p:ext uri="{BB962C8B-B14F-4D97-AF65-F5344CB8AC3E}">
        <p14:creationId xmlns:p14="http://schemas.microsoft.com/office/powerpoint/2010/main" val="294443874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16D2E-C5EE-4607-ABDC-C72967FD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сети Интернет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971DB-C84C-4A2B-9793-BF9A6489F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Разрешается работать в сети Интернет, если: это предусмотрено темой урока, или… учащийся выполнил и сдал задание данного урока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Запрещается: посещать сайты, посвященные эротике, терроризму и т.п. играть в онлайн-игры устанавливать через Интернет любые программы, активные элементы (</a:t>
            </a:r>
            <a:r>
              <a:rPr lang="ru-RU" sz="2800" b="0" i="0" dirty="0" err="1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ActiveX</a:t>
            </a:r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 дополнительные модули (</a:t>
            </a:r>
            <a:r>
              <a:rPr lang="ru-RU" sz="2800" b="0" i="0" dirty="0" err="1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plugin</a:t>
            </a:r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0902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420AB2-BF41-4F9E-8588-FAA11377E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108" y="3154017"/>
            <a:ext cx="8596668" cy="1320800"/>
          </a:xfrm>
        </p:spPr>
        <p:txBody>
          <a:bodyPr>
            <a:normAutofit/>
          </a:bodyPr>
          <a:lstStyle/>
          <a:p>
            <a:r>
              <a:rPr lang="ru-RU" sz="54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854492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BC35C-9574-4650-946A-B39C1F3AC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положения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8F66F796-A550-4CC3-AE3D-B4E591D2D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834" y="2120900"/>
            <a:ext cx="8577618" cy="3657601"/>
          </a:xfrm>
        </p:spPr>
        <p:txBody>
          <a:bodyPr>
            <a:noAutofit/>
          </a:bodyPr>
          <a:lstStyle/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Зачем это нужно: сохранение жизни и здоровья сохранение техники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учащимся: пройти инструктаж (с 14 лет – под роспись) соблюдать правила поведения выполнять требования учителя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кабинете должны быть: аптечка для оказания первой помощи углекислотный огнетушитель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28295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469919-FA29-4585-93B0-1DB2ADBE7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в компьютерном классе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Опасности в компьютерном классе * электрический ток, 220 вольт электромагнитн">
            <a:extLst>
              <a:ext uri="{FF2B5EF4-FFF2-40B4-BE49-F238E27FC236}">
                <a16:creationId xmlns:a16="http://schemas.microsoft.com/office/drawing/2014/main" id="{8ACA783F-5C41-4450-8C90-0FC9D35D6A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8" t="11881" b="4486"/>
          <a:stretch/>
        </p:blipFill>
        <p:spPr bwMode="auto">
          <a:xfrm>
            <a:off x="317943" y="1276350"/>
            <a:ext cx="8956059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128116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283DE-A800-426F-89D0-F07C9D93A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сидеть за компьютером?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E6F8C6-295E-433F-A4E7-0728BC48E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360" y="1488613"/>
            <a:ext cx="8596668" cy="3880773"/>
          </a:xfrm>
        </p:spPr>
        <p:txBody>
          <a:bodyPr>
            <a:noAutofit/>
          </a:bodyPr>
          <a:lstStyle/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взгляд направлен в центр монитора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расстояния от глаз до экрана 60-70 см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спинка стула под углом 90°-110°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плечи расслаблены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спина прямая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локти под углом 90°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запястья и руки прямые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ступни стоят на полу или на подставке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колени расположены под прямым углом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64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D4D76-A344-40F9-B5A0-1DFBA831E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началом работы за компьютером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03150F-1968-4768-AE7B-6C428ED074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70000"/>
            <a:ext cx="8596668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разрешается: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входить в кабинет без приглашения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входить в кабинет в верхней одежде, грязной обуви, с громоздкими предметами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бегать, прыгать в кабинете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разговаривать, отвлекать других учеников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ставить сумки и портфели на стол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загромождать проходы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напряжение сети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отключать и подключать устройства компьютера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551096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216B7-7FC5-45A1-879E-0C3E5DA58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484" y="129209"/>
            <a:ext cx="8596668" cy="1320800"/>
          </a:xfrm>
        </p:spPr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работы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E438BD-8A7C-4445-94BE-85FA67CCC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817" y="677518"/>
            <a:ext cx="9533466" cy="50673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разрешается: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включать питание сети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при плохом самочувствии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на неисправной технике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отключать и подключать кабели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касаться кабелей, разъемов, батарей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грязными или влажными руками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сдвигать с места монитор и системный блок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класть что-либо на клавиатуру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нажимать на клавиши с усилием или ударом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устранять неисправности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342196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14E9DF-A6E6-4127-95B1-D80CF9268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Аварийные ситуации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74100A-8274-4CF3-954D-BFA38227F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577009"/>
            <a:ext cx="8596668" cy="446435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плохом самочувствии и головной боли: прекратить работу сообщить об этом учителю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отказе техники, появлении необычного звука, запаха: прекратить работу сообщить об этом учителю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пожаре: прекратить работу под руководством учителя покинуть кабинет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поражении электрическим током: немедленно отключить напряжение питания оказать первую помощь пострадавшему доставить его в медпункт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79573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D458D5-93A0-4FFE-9F29-B4CB579D7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окончании работы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516B5C-03E7-401D-A08B-05AD624CC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работу всех программ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удалить файлы, которые больше не нужны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сдать учителю выданные им материалы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задвинуть кресло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указанию учителя выключить компьютер (сначала системный блок, потом монитор)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273438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093CD-93CA-4160-AE8E-AF24FE767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коллективной работы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EC0EF6-6DEA-42D4-AFC2-AF2CFF6117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Нельзя без разрешения учителя: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устанавливать и запускать посторонние программы (в т.ч. игры)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записывать свои файлы в чужой каталог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просматривать и изменять содержимое чужого каталога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скрытые файлы и папки </a:t>
            </a:r>
          </a:p>
          <a:p>
            <a:pPr algn="just"/>
            <a:r>
              <a:rPr lang="ru-RU" sz="2800" b="0" i="0" dirty="0">
                <a:solidFill>
                  <a:srgbClr val="38383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изменять настройки компьютера, операционной системы, браузера и т.п.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472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ветящийся край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24</TotalTime>
  <Words>423</Words>
  <Application>Microsoft Office PowerPoint</Application>
  <PresentationFormat>Широкоэкранный</PresentationFormat>
  <Paragraphs>61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Trebuchet MS</vt:lpstr>
      <vt:lpstr>Wingdings 3</vt:lpstr>
      <vt:lpstr>Аспект</vt:lpstr>
      <vt:lpstr>Презентация по технике безопасности</vt:lpstr>
      <vt:lpstr>Общие положения</vt:lpstr>
      <vt:lpstr>Опасности в компьютерном классе</vt:lpstr>
      <vt:lpstr>Как сидеть за компьютером?</vt:lpstr>
      <vt:lpstr>Перед началом работы за компьютером</vt:lpstr>
      <vt:lpstr>Во время работы</vt:lpstr>
      <vt:lpstr>Аварийные ситуации</vt:lpstr>
      <vt:lpstr>По окончании работы</vt:lpstr>
      <vt:lpstr>Правила коллективной работы</vt:lpstr>
      <vt:lpstr>Правила использования сети Интернет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технике безопасности</dc:title>
  <dc:creator>Adelina2020a@outlook.com</dc:creator>
  <cp:lastModifiedBy>Adelina2020a@outlook.com</cp:lastModifiedBy>
  <cp:revision>3</cp:revision>
  <dcterms:created xsi:type="dcterms:W3CDTF">2020-04-13T06:49:25Z</dcterms:created>
  <dcterms:modified xsi:type="dcterms:W3CDTF">2020-04-13T07:13:26Z</dcterms:modified>
</cp:coreProperties>
</file>