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4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12517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5008"/>
            </a:lvl1pPr>
            <a:lvl2pPr marL="953853" indent="0" algn="ctr">
              <a:buNone/>
              <a:defRPr sz="4173"/>
            </a:lvl2pPr>
            <a:lvl3pPr marL="1907704" indent="0" algn="ctr">
              <a:buNone/>
              <a:defRPr sz="3755"/>
            </a:lvl3pPr>
            <a:lvl4pPr marL="2861557" indent="0" algn="ctr">
              <a:buNone/>
              <a:defRPr sz="3338"/>
            </a:lvl4pPr>
            <a:lvl5pPr marL="3815410" indent="0" algn="ctr">
              <a:buNone/>
              <a:defRPr sz="3338"/>
            </a:lvl5pPr>
            <a:lvl6pPr marL="4769261" indent="0" algn="ctr">
              <a:buNone/>
              <a:defRPr sz="3338"/>
            </a:lvl6pPr>
            <a:lvl7pPr marL="5723114" indent="0" algn="ctr">
              <a:buNone/>
              <a:defRPr sz="3338"/>
            </a:lvl7pPr>
            <a:lvl8pPr marL="6676967" indent="0" algn="ctr">
              <a:buNone/>
              <a:defRPr sz="3338"/>
            </a:lvl8pPr>
            <a:lvl9pPr marL="7630819" indent="0" algn="ctr">
              <a:buNone/>
              <a:defRPr sz="3338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56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929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988198" y="527050"/>
            <a:ext cx="1200845" cy="8394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3084" y="527050"/>
            <a:ext cx="3481287" cy="8394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33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92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9" y="1709738"/>
            <a:ext cx="8543925" cy="2852737"/>
          </a:xfrm>
        </p:spPr>
        <p:txBody>
          <a:bodyPr anchor="b"/>
          <a:lstStyle>
            <a:lvl1pPr>
              <a:defRPr sz="12517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9" y="4589464"/>
            <a:ext cx="8543925" cy="1500187"/>
          </a:xfrm>
        </p:spPr>
        <p:txBody>
          <a:bodyPr/>
          <a:lstStyle>
            <a:lvl1pPr marL="0" indent="0">
              <a:buNone/>
              <a:defRPr sz="5008">
                <a:solidFill>
                  <a:schemeClr val="tx1">
                    <a:tint val="75000"/>
                  </a:schemeClr>
                </a:solidFill>
              </a:defRPr>
            </a:lvl1pPr>
            <a:lvl2pPr marL="953853" indent="0">
              <a:buNone/>
              <a:defRPr sz="4173">
                <a:solidFill>
                  <a:schemeClr val="tx1">
                    <a:tint val="75000"/>
                  </a:schemeClr>
                </a:solidFill>
              </a:defRPr>
            </a:lvl2pPr>
            <a:lvl3pPr marL="1907704" indent="0">
              <a:buNone/>
              <a:defRPr sz="3755">
                <a:solidFill>
                  <a:schemeClr val="tx1">
                    <a:tint val="75000"/>
                  </a:schemeClr>
                </a:solidFill>
              </a:defRPr>
            </a:lvl3pPr>
            <a:lvl4pPr marL="2861557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4pPr>
            <a:lvl5pPr marL="3815410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5pPr>
            <a:lvl6pPr marL="4769261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6pPr>
            <a:lvl7pPr marL="5723114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7pPr>
            <a:lvl8pPr marL="6676967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8pPr>
            <a:lvl9pPr marL="7630819" indent="0">
              <a:buNone/>
              <a:defRPr sz="33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984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3084" y="2636838"/>
            <a:ext cx="2341066" cy="62849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47976" y="2636838"/>
            <a:ext cx="2341067" cy="62849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297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9" y="1681164"/>
            <a:ext cx="4190702" cy="823912"/>
          </a:xfrm>
        </p:spPr>
        <p:txBody>
          <a:bodyPr anchor="b"/>
          <a:lstStyle>
            <a:lvl1pPr marL="0" indent="0">
              <a:buNone/>
              <a:defRPr sz="5008" b="1"/>
            </a:lvl1pPr>
            <a:lvl2pPr marL="953853" indent="0">
              <a:buNone/>
              <a:defRPr sz="4173" b="1"/>
            </a:lvl2pPr>
            <a:lvl3pPr marL="1907704" indent="0">
              <a:buNone/>
              <a:defRPr sz="3755" b="1"/>
            </a:lvl3pPr>
            <a:lvl4pPr marL="2861557" indent="0">
              <a:buNone/>
              <a:defRPr sz="3338" b="1"/>
            </a:lvl4pPr>
            <a:lvl5pPr marL="3815410" indent="0">
              <a:buNone/>
              <a:defRPr sz="3338" b="1"/>
            </a:lvl5pPr>
            <a:lvl6pPr marL="4769261" indent="0">
              <a:buNone/>
              <a:defRPr sz="3338" b="1"/>
            </a:lvl6pPr>
            <a:lvl7pPr marL="5723114" indent="0">
              <a:buNone/>
              <a:defRPr sz="3338" b="1"/>
            </a:lvl7pPr>
            <a:lvl8pPr marL="6676967" indent="0">
              <a:buNone/>
              <a:defRPr sz="3338" b="1"/>
            </a:lvl8pPr>
            <a:lvl9pPr marL="7630819" indent="0">
              <a:buNone/>
              <a:defRPr sz="333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9" y="2505076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4" y="1681164"/>
            <a:ext cx="4211340" cy="823912"/>
          </a:xfrm>
        </p:spPr>
        <p:txBody>
          <a:bodyPr anchor="b"/>
          <a:lstStyle>
            <a:lvl1pPr marL="0" indent="0">
              <a:buNone/>
              <a:defRPr sz="5008" b="1"/>
            </a:lvl1pPr>
            <a:lvl2pPr marL="953853" indent="0">
              <a:buNone/>
              <a:defRPr sz="4173" b="1"/>
            </a:lvl2pPr>
            <a:lvl3pPr marL="1907704" indent="0">
              <a:buNone/>
              <a:defRPr sz="3755" b="1"/>
            </a:lvl3pPr>
            <a:lvl4pPr marL="2861557" indent="0">
              <a:buNone/>
              <a:defRPr sz="3338" b="1"/>
            </a:lvl4pPr>
            <a:lvl5pPr marL="3815410" indent="0">
              <a:buNone/>
              <a:defRPr sz="3338" b="1"/>
            </a:lvl5pPr>
            <a:lvl6pPr marL="4769261" indent="0">
              <a:buNone/>
              <a:defRPr sz="3338" b="1"/>
            </a:lvl6pPr>
            <a:lvl7pPr marL="5723114" indent="0">
              <a:buNone/>
              <a:defRPr sz="3338" b="1"/>
            </a:lvl7pPr>
            <a:lvl8pPr marL="6676967" indent="0">
              <a:buNone/>
              <a:defRPr sz="3338" b="1"/>
            </a:lvl8pPr>
            <a:lvl9pPr marL="7630819" indent="0">
              <a:buNone/>
              <a:defRPr sz="333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26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3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15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2" cy="1600200"/>
          </a:xfrm>
        </p:spPr>
        <p:txBody>
          <a:bodyPr anchor="b"/>
          <a:lstStyle>
            <a:lvl1pPr>
              <a:defRPr sz="6676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1" y="987426"/>
            <a:ext cx="5014913" cy="4873625"/>
          </a:xfrm>
        </p:spPr>
        <p:txBody>
          <a:bodyPr/>
          <a:lstStyle>
            <a:lvl1pPr>
              <a:defRPr sz="6676"/>
            </a:lvl1pPr>
            <a:lvl2pPr>
              <a:defRPr sz="5841"/>
            </a:lvl2pPr>
            <a:lvl3pPr>
              <a:defRPr sz="5008"/>
            </a:lvl3pPr>
            <a:lvl4pPr>
              <a:defRPr sz="4173"/>
            </a:lvl4pPr>
            <a:lvl5pPr>
              <a:defRPr sz="4173"/>
            </a:lvl5pPr>
            <a:lvl6pPr>
              <a:defRPr sz="4173"/>
            </a:lvl6pPr>
            <a:lvl7pPr>
              <a:defRPr sz="4173"/>
            </a:lvl7pPr>
            <a:lvl8pPr>
              <a:defRPr sz="4173"/>
            </a:lvl8pPr>
            <a:lvl9pPr>
              <a:defRPr sz="417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2" cy="3811588"/>
          </a:xfrm>
        </p:spPr>
        <p:txBody>
          <a:bodyPr/>
          <a:lstStyle>
            <a:lvl1pPr marL="0" indent="0">
              <a:buNone/>
              <a:defRPr sz="3338"/>
            </a:lvl1pPr>
            <a:lvl2pPr marL="953853" indent="0">
              <a:buNone/>
              <a:defRPr sz="2921"/>
            </a:lvl2pPr>
            <a:lvl3pPr marL="1907704" indent="0">
              <a:buNone/>
              <a:defRPr sz="2503"/>
            </a:lvl3pPr>
            <a:lvl4pPr marL="2861557" indent="0">
              <a:buNone/>
              <a:defRPr sz="2086"/>
            </a:lvl4pPr>
            <a:lvl5pPr marL="3815410" indent="0">
              <a:buNone/>
              <a:defRPr sz="2086"/>
            </a:lvl5pPr>
            <a:lvl6pPr marL="4769261" indent="0">
              <a:buNone/>
              <a:defRPr sz="2086"/>
            </a:lvl6pPr>
            <a:lvl7pPr marL="5723114" indent="0">
              <a:buNone/>
              <a:defRPr sz="2086"/>
            </a:lvl7pPr>
            <a:lvl8pPr marL="6676967" indent="0">
              <a:buNone/>
              <a:defRPr sz="2086"/>
            </a:lvl8pPr>
            <a:lvl9pPr marL="7630819" indent="0">
              <a:buNone/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1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2" cy="1600200"/>
          </a:xfrm>
        </p:spPr>
        <p:txBody>
          <a:bodyPr anchor="b"/>
          <a:lstStyle>
            <a:lvl1pPr>
              <a:defRPr sz="6676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1" y="987426"/>
            <a:ext cx="5014913" cy="4873625"/>
          </a:xfrm>
        </p:spPr>
        <p:txBody>
          <a:bodyPr/>
          <a:lstStyle>
            <a:lvl1pPr marL="0" indent="0">
              <a:buNone/>
              <a:defRPr sz="6676"/>
            </a:lvl1pPr>
            <a:lvl2pPr marL="953853" indent="0">
              <a:buNone/>
              <a:defRPr sz="5841"/>
            </a:lvl2pPr>
            <a:lvl3pPr marL="1907704" indent="0">
              <a:buNone/>
              <a:defRPr sz="5008"/>
            </a:lvl3pPr>
            <a:lvl4pPr marL="2861557" indent="0">
              <a:buNone/>
              <a:defRPr sz="4173"/>
            </a:lvl4pPr>
            <a:lvl5pPr marL="3815410" indent="0">
              <a:buNone/>
              <a:defRPr sz="4173"/>
            </a:lvl5pPr>
            <a:lvl6pPr marL="4769261" indent="0">
              <a:buNone/>
              <a:defRPr sz="4173"/>
            </a:lvl6pPr>
            <a:lvl7pPr marL="5723114" indent="0">
              <a:buNone/>
              <a:defRPr sz="4173"/>
            </a:lvl7pPr>
            <a:lvl8pPr marL="6676967" indent="0">
              <a:buNone/>
              <a:defRPr sz="4173"/>
            </a:lvl8pPr>
            <a:lvl9pPr marL="7630819" indent="0">
              <a:buNone/>
              <a:defRPr sz="4173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2" cy="3811588"/>
          </a:xfrm>
        </p:spPr>
        <p:txBody>
          <a:bodyPr/>
          <a:lstStyle>
            <a:lvl1pPr marL="0" indent="0">
              <a:buNone/>
              <a:defRPr sz="3338"/>
            </a:lvl1pPr>
            <a:lvl2pPr marL="953853" indent="0">
              <a:buNone/>
              <a:defRPr sz="2921"/>
            </a:lvl2pPr>
            <a:lvl3pPr marL="1907704" indent="0">
              <a:buNone/>
              <a:defRPr sz="2503"/>
            </a:lvl3pPr>
            <a:lvl4pPr marL="2861557" indent="0">
              <a:buNone/>
              <a:defRPr sz="2086"/>
            </a:lvl4pPr>
            <a:lvl5pPr marL="3815410" indent="0">
              <a:buNone/>
              <a:defRPr sz="2086"/>
            </a:lvl5pPr>
            <a:lvl6pPr marL="4769261" indent="0">
              <a:buNone/>
              <a:defRPr sz="2086"/>
            </a:lvl6pPr>
            <a:lvl7pPr marL="5723114" indent="0">
              <a:buNone/>
              <a:defRPr sz="2086"/>
            </a:lvl7pPr>
            <a:lvl8pPr marL="6676967" indent="0">
              <a:buNone/>
              <a:defRPr sz="2086"/>
            </a:lvl8pPr>
            <a:lvl9pPr marL="7630819" indent="0">
              <a:buNone/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496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9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8E7B8-B7A8-4961-8A2B-C5DFC7E35680}" type="datetimeFigureOut">
              <a:rPr lang="ru-RU" smtClean="0"/>
              <a:t>22.06.2020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4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B8949-EEBE-4F55-9C98-E8E8DC9D0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59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907704" rtl="0" eaLnBrk="1" latinLnBrk="0" hangingPunct="1">
        <a:lnSpc>
          <a:spcPct val="90000"/>
        </a:lnSpc>
        <a:spcBef>
          <a:spcPct val="0"/>
        </a:spcBef>
        <a:buNone/>
        <a:defRPr sz="91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926" indent="-476926" algn="l" defTabSz="1907704" rtl="0" eaLnBrk="1" latinLnBrk="0" hangingPunct="1">
        <a:lnSpc>
          <a:spcPct val="90000"/>
        </a:lnSpc>
        <a:spcBef>
          <a:spcPts val="2086"/>
        </a:spcBef>
        <a:buFont typeface="Arial" panose="020B0604020202020204" pitchFamily="34" charset="0"/>
        <a:buChar char="•"/>
        <a:defRPr sz="5841" kern="1200">
          <a:solidFill>
            <a:schemeClr val="tx1"/>
          </a:solidFill>
          <a:latin typeface="+mn-lt"/>
          <a:ea typeface="+mn-ea"/>
          <a:cs typeface="+mn-cs"/>
        </a:defRPr>
      </a:lvl1pPr>
      <a:lvl2pPr marL="1430779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5008" kern="1200">
          <a:solidFill>
            <a:schemeClr val="tx1"/>
          </a:solidFill>
          <a:latin typeface="+mn-lt"/>
          <a:ea typeface="+mn-ea"/>
          <a:cs typeface="+mn-cs"/>
        </a:defRPr>
      </a:lvl2pPr>
      <a:lvl3pPr marL="2384631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4173" kern="1200">
          <a:solidFill>
            <a:schemeClr val="tx1"/>
          </a:solidFill>
          <a:latin typeface="+mn-lt"/>
          <a:ea typeface="+mn-ea"/>
          <a:cs typeface="+mn-cs"/>
        </a:defRPr>
      </a:lvl3pPr>
      <a:lvl4pPr marL="3338484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4pPr>
      <a:lvl5pPr marL="4292336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5pPr>
      <a:lvl6pPr marL="5246188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6pPr>
      <a:lvl7pPr marL="6200041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7pPr>
      <a:lvl8pPr marL="7153894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8pPr>
      <a:lvl9pPr marL="8107745" indent="-476926" algn="l" defTabSz="1907704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3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1pPr>
      <a:lvl2pPr marL="953853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2pPr>
      <a:lvl3pPr marL="1907704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3pPr>
      <a:lvl4pPr marL="2861557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4pPr>
      <a:lvl5pPr marL="3815410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5pPr>
      <a:lvl6pPr marL="4769261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6pPr>
      <a:lvl7pPr marL="5723114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7pPr>
      <a:lvl8pPr marL="6676967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8pPr>
      <a:lvl9pPr marL="7630819" algn="l" defTabSz="1907704" rtl="0" eaLnBrk="1" latinLnBrk="0" hangingPunct="1">
        <a:defRPr sz="3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832917" y="190609"/>
            <a:ext cx="9073083" cy="5672564"/>
            <a:chOff x="832917" y="190609"/>
            <a:chExt cx="9073083" cy="5672564"/>
          </a:xfrm>
        </p:grpSpPr>
        <p:pic>
          <p:nvPicPr>
            <p:cNvPr id="1026" name="Picture 2" descr="Raquette De Ping Pong Pro 3000 TECNO PRO | INTERSPORT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29" r="20487"/>
            <a:stretch/>
          </p:blipFill>
          <p:spPr bwMode="auto">
            <a:xfrm>
              <a:off x="832917" y="886877"/>
              <a:ext cx="2824681" cy="490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240324" y="1665836"/>
              <a:ext cx="21771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ОТВЕТ ГОТОВ</a:t>
              </a:r>
              <a:endParaRPr lang="ru-RU" sz="3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4" name="Picture 2" descr="Raquette De Ping Pong Pro 3000 TECNO PRO | INTERSPORT"/>
            <p:cNvPicPr>
              <a:picLocks noChangeAspect="1" noChangeArrowheads="1"/>
            </p:cNvPicPr>
            <p:nvPr/>
          </p:nvPicPr>
          <p:blipFill rotWithShape="1"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29" r="20487"/>
            <a:stretch/>
          </p:blipFill>
          <p:spPr bwMode="auto">
            <a:xfrm>
              <a:off x="4833042" y="957797"/>
              <a:ext cx="2824681" cy="490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324333" y="3518395"/>
              <a:ext cx="18418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ДОРОЖНЫЙ МИКС</a:t>
              </a:r>
              <a:endParaRPr lang="ru-RU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426566">
              <a:off x="4607644" y="2070235"/>
              <a:ext cx="31578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ДОПОЛНЕНИЕ</a:t>
              </a:r>
            </a:p>
            <a:p>
              <a:pPr algn="ctr"/>
              <a:r>
                <a:rPr lang="ru-RU" sz="24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К ОТВЕТУ</a:t>
              </a:r>
              <a:endParaRPr lang="ru-RU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42562" y="3602926"/>
              <a:ext cx="18418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ДОРОЖНЫЙ МИКС</a:t>
              </a:r>
              <a:endParaRPr lang="ru-RU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290412" y="190609"/>
              <a:ext cx="26155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СИГНАЛЬНЫЕ КАРТОЧКИ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474531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Значок 37мм Радужный знак купить на Printdirect.ru | 3498362-23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7" t="34521" r="12768" b="13004"/>
          <a:stretch/>
        </p:blipFill>
        <p:spPr bwMode="auto">
          <a:xfrm>
            <a:off x="541845" y="556229"/>
            <a:ext cx="2534970" cy="239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17926" y="3179816"/>
            <a:ext cx="11208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ФИШКА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1134" y="3116442"/>
            <a:ext cx="1196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ЗНАЧОК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1297" y="1268021"/>
            <a:ext cx="2185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ДЕРЖАТЬ!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675982" y="3919132"/>
            <a:ext cx="2623576" cy="2356408"/>
          </a:xfrm>
          <a:prstGeom prst="ellipse">
            <a:avLst/>
          </a:prstGeom>
          <a:solidFill>
            <a:schemeClr val="tx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008976" y="4635671"/>
            <a:ext cx="19575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ФОЛ</a:t>
            </a:r>
            <a:endParaRPr lang="ru-RU" sz="540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468293" y="724277"/>
            <a:ext cx="2308634" cy="2392165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8" name="Picture 4" descr="Счастливый смайлик смайлик — стоковое 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078" y="1033805"/>
            <a:ext cx="1927064" cy="126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62449" y="2313117"/>
            <a:ext cx="1647070" cy="30952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r>
              <a:rPr lang="ru-RU" sz="2800" dirty="0" smtClean="0">
                <a:solidFill>
                  <a:srgbClr val="F27900"/>
                </a:solidFill>
                <a:latin typeface="Arial Black" panose="020B0A04020102020204" pitchFamily="34" charset="0"/>
              </a:rPr>
              <a:t>ВЕРНЫЙ ОТВЕТ</a:t>
            </a:r>
            <a:r>
              <a:rPr lang="ru-RU" dirty="0" smtClean="0">
                <a:solidFill>
                  <a:srgbClr val="F27900"/>
                </a:solidFill>
                <a:latin typeface="Arial Black" panose="020B0A04020102020204" pitchFamily="34" charset="0"/>
              </a:rPr>
              <a:t>!</a:t>
            </a:r>
            <a:endParaRPr lang="ru-RU" dirty="0">
              <a:solidFill>
                <a:srgbClr val="F279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8565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</Words>
  <Application>Microsoft Office PowerPoint</Application>
  <PresentationFormat>Лист A4 (210x297 мм)</PresentationFormat>
  <Paragraphs>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Larisa</dc:creator>
  <cp:lastModifiedBy>Larisa</cp:lastModifiedBy>
  <cp:revision>7</cp:revision>
  <dcterms:created xsi:type="dcterms:W3CDTF">2020-06-20T14:52:27Z</dcterms:created>
  <dcterms:modified xsi:type="dcterms:W3CDTF">2020-06-21T21:21:13Z</dcterms:modified>
</cp:coreProperties>
</file>