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428604"/>
            <a:ext cx="77153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 – декабря 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ДЕНЬ ГЕРОЕВ ОТЕЧЕСТВА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odiuk.ru/gallery/karbyshev-dom-v-omsk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5067300" cy="4286250"/>
          </a:xfrm>
          <a:prstGeom prst="rect">
            <a:avLst/>
          </a:prstGeom>
          <a:noFill/>
        </p:spPr>
      </p:pic>
      <p:pic>
        <p:nvPicPr>
          <p:cNvPr id="16388" name="Picture 4" descr="http://odiuk.ru/gallery/karbyshev-kadetka-19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000372"/>
            <a:ext cx="5715000" cy="3467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odiuk.ru/gallery/karbyshev-niu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5410200" cy="4286250"/>
          </a:xfrm>
          <a:prstGeom prst="rect">
            <a:avLst/>
          </a:prstGeom>
          <a:noFill/>
        </p:spPr>
      </p:pic>
      <p:pic>
        <p:nvPicPr>
          <p:cNvPr id="23556" name="Picture 4" descr="http://odiuk.ru/gallery/1_1634qg9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857496"/>
            <a:ext cx="5314950" cy="3714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odiuk.ru/gallery/karbishev_22.11.19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500041"/>
            <a:ext cx="3276606" cy="5805011"/>
          </a:xfrm>
          <a:prstGeom prst="rect">
            <a:avLst/>
          </a:prstGeom>
          <a:noFill/>
        </p:spPr>
      </p:pic>
      <p:pic>
        <p:nvPicPr>
          <p:cNvPr id="24580" name="Picture 4" descr="http://odiuk.ru/gallery/Brest_fortress_Holmskie_vorot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8604"/>
            <a:ext cx="5072066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odiuk.ru/gallery/karbyshev-kov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500042"/>
            <a:ext cx="4643470" cy="3071834"/>
          </a:xfrm>
          <a:prstGeom prst="rect">
            <a:avLst/>
          </a:prstGeom>
          <a:noFill/>
        </p:spPr>
      </p:pic>
      <p:pic>
        <p:nvPicPr>
          <p:cNvPr id="25604" name="Picture 4" descr="http://odiuk.ru/gallery/karbyshev-1920-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000108"/>
            <a:ext cx="3622700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odiuk.ru/gallery/karbyshev-popytka-verbov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571480"/>
            <a:ext cx="4217700" cy="5786478"/>
          </a:xfrm>
          <a:prstGeom prst="rect">
            <a:avLst/>
          </a:prstGeom>
          <a:noFill/>
        </p:spPr>
      </p:pic>
      <p:pic>
        <p:nvPicPr>
          <p:cNvPr id="26628" name="Picture 4" descr="http://odiuk.ru/gallery/konclag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71480"/>
            <a:ext cx="3914659" cy="31289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odiuk.ru/gallery/karbyshev-mauthauzen-19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785793"/>
            <a:ext cx="6000792" cy="49097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odiuk.ru/gallery/karbyshev-pyt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8603"/>
            <a:ext cx="4648209" cy="59254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4572008"/>
            <a:ext cx="675271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Звание Героя Советского Союза присвоено посмертно </a:t>
            </a: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16 августа 1946 года.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9698" name="Picture 2" descr="http://odiuk.ru/gallery/karbyshev-her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5534025" cy="4286250"/>
          </a:xfrm>
          <a:prstGeom prst="rect">
            <a:avLst/>
          </a:prstGeom>
          <a:noFill/>
        </p:spPr>
      </p:pic>
      <p:pic>
        <p:nvPicPr>
          <p:cNvPr id="29700" name="Picture 4" descr="Независимая газета: Анатолию Сердюкову присвоили звание Героя России. Еще в марте 2012 &quot; Военное обозр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785793"/>
            <a:ext cx="1866907" cy="30773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Аллоды онлайн википедия - Кредит для Ва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0534" y="642918"/>
            <a:ext cx="4180552" cy="5500726"/>
          </a:xfrm>
          <a:prstGeom prst="rect">
            <a:avLst/>
          </a:prstGeom>
          <a:noFill/>
        </p:spPr>
      </p:pic>
      <p:pic>
        <p:nvPicPr>
          <p:cNvPr id="30724" name="Picture 4" descr="Мемориальная доска, посвящённая Дмитрию Карбышеву (ул. Гагарина, 109), Самарская область, Самара г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3241020" cy="2428868"/>
          </a:xfrm>
          <a:prstGeom prst="rect">
            <a:avLst/>
          </a:prstGeom>
          <a:noFill/>
        </p:spPr>
      </p:pic>
      <p:pic>
        <p:nvPicPr>
          <p:cNvPr id="30726" name="Picture 6" descr="Книга &quot;Снимем, товарищи, шапки!&quot; из жанра Документальные - Купить и скачать, читать онлай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3000372"/>
            <a:ext cx="2175716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Несломленный генерал Карбышев Информационное Агентство &quot;Оплот-Инфо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642918"/>
            <a:ext cx="3162300" cy="5715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857232"/>
            <a:ext cx="450059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Вечная память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герою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odiuk.ru/gallery/general-Karbysh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642918"/>
            <a:ext cx="3987192" cy="55721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3500438"/>
            <a:ext cx="274145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26.10.1880 – 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18.02.1945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428604"/>
            <a:ext cx="421484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Дмитрий Михайлови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</a:t>
            </a:r>
          </a:p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Карбышев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1428736"/>
            <a:ext cx="678923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Мариэта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Михайловна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Оганян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28794" y="3286124"/>
            <a:ext cx="678202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бывшая узница концентрационного лагеря</a:t>
            </a:r>
            <a:endParaRPr lang="ru-RU" sz="5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00042"/>
            <a:ext cx="735811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«Нельзя научить любить живых, если не умеешь хранить память о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прошлом».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К. Рокоссовский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тографии Великой Отечественной войны 1942 года 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0134" y="357167"/>
            <a:ext cx="7266708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иктор Левитан за микрофоном в радиостудии - фото Военный альбом 1939, 1940, 1941-19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642918"/>
            <a:ext cx="6429420" cy="44856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чная Память Победителям. НЕТ ВОЙНЕ! +50 &quot; Пипец блог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285728"/>
            <a:ext cx="4357719" cy="3936474"/>
          </a:xfrm>
          <a:prstGeom prst="rect">
            <a:avLst/>
          </a:prstGeom>
          <a:noFill/>
        </p:spPr>
      </p:pic>
      <p:pic>
        <p:nvPicPr>
          <p:cNvPr id="3" name="Picture 4" descr="Цена Победы: 1879 уникальных фото Второй Мировой Войны &quot; Net23.INFO - Локальный портал сети FTTB Билай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606575"/>
            <a:ext cx="4381484" cy="29418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ладимирская барахолка Vladbb.RU * &quot;Свечу Памяти&quot; зажгут на площади Победы во Владими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57165"/>
            <a:ext cx="7143760" cy="47982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odiuk.ru/gallery/general-Karbysh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642918"/>
            <a:ext cx="3987192" cy="55721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3500438"/>
            <a:ext cx="274145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26.10.1880 – 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18.02.1945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428604"/>
            <a:ext cx="421484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Дмитрий Михайлови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</a:t>
            </a:r>
          </a:p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Карбышев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56</Words>
  <PresentationFormat>Экран (4:3)</PresentationFormat>
  <Paragraphs>19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</cp:revision>
  <dcterms:created xsi:type="dcterms:W3CDTF">2015-02-17T14:48:44Z</dcterms:created>
  <dcterms:modified xsi:type="dcterms:W3CDTF">2017-02-26T06:18:29Z</dcterms:modified>
</cp:coreProperties>
</file>