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347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06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974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833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870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32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2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26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378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92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FF774-CBD2-4579-9EB9-329367592E06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5F407-AF86-49FB-B010-22F4335BA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39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399429"/>
            <a:ext cx="7858892" cy="1752600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chemeClr val="tx1"/>
                </a:solidFill>
              </a:rPr>
              <a:t>«Три пути ведут к знанию: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i="1" dirty="0">
                <a:solidFill>
                  <a:schemeClr val="tx1"/>
                </a:solidFill>
              </a:rPr>
              <a:t>Путь размышления - это путь самый благородный,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i="1" dirty="0">
                <a:solidFill>
                  <a:schemeClr val="tx1"/>
                </a:solidFill>
              </a:rPr>
              <a:t>Путь подражания - это путь самый легкий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i="1" dirty="0">
                <a:solidFill>
                  <a:schemeClr val="tx1"/>
                </a:solidFill>
              </a:rPr>
              <a:t>И путь опыта - это путь самый горький».   </a:t>
            </a:r>
            <a:endParaRPr lang="ru-RU" sz="2400" b="1" i="1" dirty="0" smtClean="0">
              <a:solidFill>
                <a:schemeClr val="tx1"/>
              </a:solidFill>
            </a:endParaRPr>
          </a:p>
          <a:p>
            <a:pPr algn="r"/>
            <a:r>
              <a:rPr lang="ru-RU" sz="2400" b="1" i="1" dirty="0" smtClean="0">
                <a:solidFill>
                  <a:schemeClr val="tx1"/>
                </a:solidFill>
              </a:rPr>
              <a:t>Конфуций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052"/>
            <a:ext cx="7858892" cy="440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94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Показательные  уравнения.</a:t>
            </a:r>
            <a:endParaRPr lang="ru-RU" sz="6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32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764704"/>
            <a:ext cx="4204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№1. Возведите в степень: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4624"/>
            <a:ext cx="38425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Решаем устно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11" y="1261517"/>
            <a:ext cx="7429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7048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807" y="1292374"/>
            <a:ext cx="657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43" y="1268760"/>
            <a:ext cx="9048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921" y="1219335"/>
            <a:ext cx="1220913" cy="55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171" y="1035968"/>
            <a:ext cx="1195700" cy="80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0159" y="1880388"/>
            <a:ext cx="7798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№2. Представьте в виде степени с основанием 2: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7" y="2373006"/>
            <a:ext cx="748253" cy="41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70" y="2373774"/>
            <a:ext cx="385728" cy="41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09" y="2780928"/>
            <a:ext cx="761427" cy="87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225" y="2996952"/>
            <a:ext cx="669673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403" y="2345280"/>
            <a:ext cx="936104" cy="79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251" y="2518991"/>
            <a:ext cx="656906" cy="405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042" y="2547707"/>
            <a:ext cx="977930" cy="42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32" y="2518991"/>
            <a:ext cx="648442" cy="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915" y="3206480"/>
            <a:ext cx="478117" cy="35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53" y="3140968"/>
            <a:ext cx="460282" cy="446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520" y="3789040"/>
            <a:ext cx="5715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№3. Примените свойства степеней: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09" y="4312260"/>
            <a:ext cx="1133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419" y="4340835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517" y="4340835"/>
            <a:ext cx="7715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69160"/>
            <a:ext cx="8007052" cy="44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517231"/>
            <a:ext cx="8594804" cy="484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25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приведения обеих частей к одному основанию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77" y="2348880"/>
            <a:ext cx="13239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211" y="2817118"/>
            <a:ext cx="11525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504" y="3284984"/>
            <a:ext cx="8382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77022"/>
            <a:ext cx="1423988" cy="37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77648"/>
            <a:ext cx="2548285" cy="30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33" y="1747664"/>
            <a:ext cx="2200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69347"/>
            <a:ext cx="14478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01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разложение на множители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00808"/>
            <a:ext cx="2438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81" y="2276872"/>
            <a:ext cx="267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81" y="2850573"/>
            <a:ext cx="2571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81" y="3380509"/>
            <a:ext cx="180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95239"/>
            <a:ext cx="10382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81" y="4276328"/>
            <a:ext cx="866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18" y="4725144"/>
            <a:ext cx="19812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47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введения новой переменной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2575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" y="2060848"/>
            <a:ext cx="21526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640" y="2060848"/>
            <a:ext cx="13430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" y="2636912"/>
            <a:ext cx="25908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04" y="3140968"/>
            <a:ext cx="22002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09741"/>
            <a:ext cx="91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78" y="3609741"/>
            <a:ext cx="11620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49080"/>
            <a:ext cx="9810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78" y="4137645"/>
            <a:ext cx="11049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50" y="4653136"/>
            <a:ext cx="1143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" y="5137796"/>
            <a:ext cx="722628" cy="31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78" y="4651226"/>
            <a:ext cx="10572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157192"/>
            <a:ext cx="757113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589240"/>
            <a:ext cx="19526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132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к №2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739229" cy="352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20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827053"/>
            <a:ext cx="504056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5739"/>
            <a:ext cx="5745422" cy="668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69280"/>
            <a:ext cx="1853923" cy="404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93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82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Показательные  уравнения.</vt:lpstr>
      <vt:lpstr>Презентация PowerPoint</vt:lpstr>
      <vt:lpstr>Метод приведения обеих частей к одному основанию</vt:lpstr>
      <vt:lpstr>Метод разложение на множители</vt:lpstr>
      <vt:lpstr>Метод введения новой переменной</vt:lpstr>
      <vt:lpstr>Ответы к №2</vt:lpstr>
      <vt:lpstr>Кроссворд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13</cp:revision>
  <dcterms:created xsi:type="dcterms:W3CDTF">2022-05-10T09:36:29Z</dcterms:created>
  <dcterms:modified xsi:type="dcterms:W3CDTF">2022-05-12T20:26:06Z</dcterms:modified>
</cp:coreProperties>
</file>