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79" r:id="rId4"/>
    <p:sldId id="280" r:id="rId5"/>
    <p:sldId id="259" r:id="rId6"/>
    <p:sldId id="256" r:id="rId7"/>
    <p:sldId id="265" r:id="rId8"/>
    <p:sldId id="264" r:id="rId9"/>
    <p:sldId id="263" r:id="rId10"/>
    <p:sldId id="262" r:id="rId11"/>
    <p:sldId id="261" r:id="rId12"/>
    <p:sldId id="260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2" r:id="rId21"/>
    <p:sldId id="281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358" autoAdjust="0"/>
  </p:normalViewPr>
  <p:slideViewPr>
    <p:cSldViewPr>
      <p:cViewPr varScale="1">
        <p:scale>
          <a:sx n="76" d="100"/>
          <a:sy n="76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6137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Игра – викторина </a:t>
            </a:r>
            <a:br>
              <a:rPr lang="ru-RU" sz="3200" dirty="0" smtClean="0"/>
            </a:br>
            <a:r>
              <a:rPr lang="ru-RU" sz="3200" dirty="0" smtClean="0"/>
              <a:t>«Мой любимый город» </a:t>
            </a:r>
            <a:br>
              <a:rPr lang="ru-RU" sz="3200" dirty="0" smtClean="0"/>
            </a:br>
            <a:r>
              <a:rPr lang="ru-RU" sz="3200" dirty="0" smtClean="0"/>
              <a:t>в подготовительной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Харисова Надежда Анатольевна. </a:t>
            </a:r>
          </a:p>
          <a:p>
            <a:pPr>
              <a:buNone/>
            </a:pPr>
            <a:r>
              <a:rPr lang="ru-RU" sz="2400" dirty="0" smtClean="0"/>
              <a:t>МАДОУ </a:t>
            </a:r>
            <a:r>
              <a:rPr lang="ru-RU" sz="2400" dirty="0" err="1" smtClean="0"/>
              <a:t>д</a:t>
            </a:r>
            <a:r>
              <a:rPr lang="ru-RU" sz="2400" dirty="0" smtClean="0"/>
              <a:t>/с№20</a:t>
            </a:r>
          </a:p>
          <a:p>
            <a:pPr>
              <a:buNone/>
            </a:pPr>
            <a:r>
              <a:rPr lang="ru-RU" sz="2400" dirty="0" smtClean="0"/>
              <a:t>Г.Стерлитамак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презентация\ряб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00372"/>
            <a:ext cx="3357586" cy="3357586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презентация\паль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928934"/>
            <a:ext cx="2286016" cy="3481244"/>
          </a:xfrm>
          <a:prstGeom prst="rect">
            <a:avLst/>
          </a:prstGeom>
          <a:noFill/>
        </p:spPr>
      </p:pic>
      <p:pic>
        <p:nvPicPr>
          <p:cNvPr id="8197" name="Picture 5" descr="C:\Documents and Settings\admin\Рабочий стол\презентация\берез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2928934"/>
            <a:ext cx="2581698" cy="3429024"/>
          </a:xfrm>
          <a:prstGeom prst="rect">
            <a:avLst/>
          </a:prstGeom>
          <a:noFill/>
        </p:spPr>
      </p:pic>
      <p:pic>
        <p:nvPicPr>
          <p:cNvPr id="8198" name="Picture 6" descr="C:\Documents and Settings\admin\Рабочий стол\презентация\клен.jpg"/>
          <p:cNvPicPr>
            <a:picLocks noChangeAspect="1" noChangeArrowheads="1"/>
          </p:cNvPicPr>
          <p:nvPr/>
        </p:nvPicPr>
        <p:blipFill>
          <a:blip r:embed="rId6"/>
          <a:srcRect r="12727"/>
          <a:stretch>
            <a:fillRect/>
          </a:stretch>
        </p:blipFill>
        <p:spPr bwMode="auto">
          <a:xfrm>
            <a:off x="2714612" y="357166"/>
            <a:ext cx="3429024" cy="2340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презентация\си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3786214" cy="2739268"/>
          </a:xfrm>
          <a:prstGeom prst="rect">
            <a:avLst/>
          </a:prstGeom>
          <a:noFill/>
        </p:spPr>
      </p:pic>
      <p:pic>
        <p:nvPicPr>
          <p:cNvPr id="9220" name="Picture 4" descr="C:\Documents and Settings\admin\Рабочий стол\презентация\воробе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571875"/>
            <a:ext cx="4000528" cy="2720947"/>
          </a:xfrm>
          <a:prstGeom prst="rect">
            <a:avLst/>
          </a:prstGeom>
          <a:noFill/>
        </p:spPr>
      </p:pic>
      <p:pic>
        <p:nvPicPr>
          <p:cNvPr id="9221" name="Picture 5" descr="C:\Documents and Settings\admin\Рабочий стол\презентация\ворон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571480"/>
            <a:ext cx="3803776" cy="2786082"/>
          </a:xfrm>
          <a:prstGeom prst="rect">
            <a:avLst/>
          </a:prstGeom>
          <a:noFill/>
        </p:spPr>
      </p:pic>
      <p:pic>
        <p:nvPicPr>
          <p:cNvPr id="9222" name="Picture 6" descr="C:\Documents and Settings\admin\Рабочий стол\презентация\пелика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1361" y="642918"/>
            <a:ext cx="3961167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Рабочий стол\презентация\рабоч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876"/>
            <a:ext cx="3964809" cy="2643206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\Рабочий стол\презентация\учитель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3577154"/>
            <a:ext cx="4357718" cy="2693862"/>
          </a:xfrm>
          <a:prstGeom prst="rect">
            <a:avLst/>
          </a:prstGeom>
          <a:noFill/>
        </p:spPr>
      </p:pic>
      <p:pic>
        <p:nvPicPr>
          <p:cNvPr id="10245" name="Picture 5" descr="C:\Documents and Settings\admin\Рабочий стол\презентация\шахте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928670"/>
            <a:ext cx="3429024" cy="2571768"/>
          </a:xfrm>
          <a:prstGeom prst="rect">
            <a:avLst/>
          </a:prstGeom>
          <a:noFill/>
        </p:spPr>
      </p:pic>
      <p:pic>
        <p:nvPicPr>
          <p:cNvPr id="10246" name="Picture 6" descr="C:\Documents and Settings\admin\Рабочий стол\презентация\врач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28120" y="928670"/>
            <a:ext cx="305865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Физкультминутка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Дружно за руки возьмемся,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 городу пройдемся.  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у нас дома большие, 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 есть домов поменьше 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Зелень яркая вокруг 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ветру качается 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Ты, мой друг и я твой друг </a:t>
            </a:r>
          </a:p>
          <a:p>
            <a:pPr marL="896938" indent="-382588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дружба не кончается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«Узнай и назови»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41148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Хоть вы ещё юны, но надо вам знать,</a:t>
            </a:r>
          </a:p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прадедам-дедам пришлось воевать.</a:t>
            </a:r>
          </a:p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солдат стоит  и вечный огонь горит?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3" descr="C:\Documents and Settings\admin\Рабочий стол\презентация\неиз солдат.jpg"/>
          <p:cNvPicPr>
            <a:picLocks noChangeAspect="1" noChangeArrowheads="1"/>
          </p:cNvPicPr>
          <p:nvPr/>
        </p:nvPicPr>
        <p:blipFill>
          <a:blip r:embed="rId3"/>
          <a:srcRect l="15278" r="15278"/>
          <a:stretch>
            <a:fillRect/>
          </a:stretch>
        </p:blipFill>
        <p:spPr bwMode="auto">
          <a:xfrm>
            <a:off x="4071934" y="1857364"/>
            <a:ext cx="4500594" cy="4316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043890" cy="3071834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Электрички, поезда приезжают все сюда, Пассажиров доставляют, Расписание свое знают. Здесь билеты продают, приезжающих здесь ждут. Пассажиры все в дорогу чемодан большой берут.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1" name="Picture 3" descr="C:\Documents and Settings\admin\Рабочий стол\презентация\вокзал.jpg"/>
          <p:cNvPicPr>
            <a:picLocks noChangeAspect="1" noChangeArrowheads="1"/>
          </p:cNvPicPr>
          <p:nvPr/>
        </p:nvPicPr>
        <p:blipFill>
          <a:blip r:embed="rId3"/>
          <a:srcRect t="16544"/>
          <a:stretch>
            <a:fillRect/>
          </a:stretch>
        </p:blipFill>
        <p:spPr bwMode="auto">
          <a:xfrm>
            <a:off x="1142976" y="3214686"/>
            <a:ext cx="7019940" cy="3112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детишки здоровыми были,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Нужно, чтоб где – то врачи их лечили,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за здоровьем следили всегда. 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мамами ходят детишки куда?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3" descr="C:\Documents and Settings\admin\Рабочий стол\презентация\детская больница.jpg"/>
          <p:cNvPicPr>
            <a:picLocks noChangeAspect="1" noChangeArrowheads="1"/>
          </p:cNvPicPr>
          <p:nvPr/>
        </p:nvPicPr>
        <p:blipFill>
          <a:blip r:embed="rId3"/>
          <a:srcRect t="16149" b="16770"/>
          <a:stretch>
            <a:fillRect/>
          </a:stretch>
        </p:blipFill>
        <p:spPr bwMode="auto">
          <a:xfrm>
            <a:off x="2000232" y="3071810"/>
            <a:ext cx="5324759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69014"/>
          </a:xfrm>
        </p:spPr>
        <p:txBody>
          <a:bodyPr/>
          <a:lstStyle/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что за чудный дом?               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 детишек в доме том, 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детишкам очень рад, что же это?  </a:t>
            </a:r>
            <a:r>
              <a:rPr lang="ru-RU" dirty="0" smtClean="0"/>
              <a:t>   </a:t>
            </a:r>
            <a:endParaRPr lang="ru-RU" dirty="0"/>
          </a:p>
        </p:txBody>
      </p:sp>
      <p:pic>
        <p:nvPicPr>
          <p:cNvPr id="27650" name="Picture 2" descr="C:\Documents and Settings\admin\Рабочий стол\презентация\детский са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00306"/>
            <a:ext cx="5253057" cy="3934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69014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покупают и продают,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на витринах все люди найдут.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продукты любые купить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для детей что –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нибудь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забыть.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под.гр 2022\аттестация\магазин шахтау.jpg"/>
          <p:cNvPicPr>
            <a:picLocks noChangeAspect="1" noChangeArrowheads="1"/>
          </p:cNvPicPr>
          <p:nvPr/>
        </p:nvPicPr>
        <p:blipFill>
          <a:blip r:embed="rId3"/>
          <a:srcRect l="16935" t="23226" r="20161" b="16128"/>
          <a:stretch>
            <a:fillRect/>
          </a:stretch>
        </p:blipFill>
        <p:spPr bwMode="auto">
          <a:xfrm>
            <a:off x="1951593" y="2714620"/>
            <a:ext cx="5335051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14356"/>
            <a:ext cx="7901014" cy="5740452"/>
          </a:xfrm>
        </p:spPr>
        <p:txBody>
          <a:bodyPr>
            <a:normAutofit/>
          </a:bodyPr>
          <a:lstStyle/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спортом занимаются. </a:t>
            </a:r>
          </a:p>
          <a:p>
            <a:pPr marL="0" indent="3175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бассейне здесь купаются.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C:\Documents and Settings\admin\Рабочий стол\презентация\содов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414" y="2357430"/>
            <a:ext cx="692904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На этой большой планете,</a:t>
            </a:r>
            <a:br>
              <a:rPr lang="ru-RU" sz="2400" dirty="0" smtClean="0"/>
            </a:br>
            <a:r>
              <a:rPr lang="ru-RU" sz="2400" dirty="0" smtClean="0"/>
              <a:t>В огромной такой стране</a:t>
            </a:r>
            <a:br>
              <a:rPr lang="ru-RU" sz="2400" dirty="0" smtClean="0"/>
            </a:br>
            <a:r>
              <a:rPr lang="ru-RU" sz="2400" dirty="0" smtClean="0"/>
              <a:t>Есть город один на свете,</a:t>
            </a:r>
            <a:br>
              <a:rPr lang="ru-RU" sz="2400" dirty="0" smtClean="0"/>
            </a:br>
            <a:r>
              <a:rPr lang="ru-RU" sz="2400" dirty="0" smtClean="0"/>
              <a:t>Который так дорог мне.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Documents and Settings\admin\Рабочий стол\презентация\горо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1857364"/>
            <a:ext cx="7604603" cy="4715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Расскажи, используя </a:t>
            </a:r>
            <a:r>
              <a:rPr lang="ru-RU" sz="3200" dirty="0" err="1" smtClean="0"/>
              <a:t>мнемотаблицу</a:t>
            </a:r>
            <a:endParaRPr lang="ru-RU" sz="3200" dirty="0"/>
          </a:p>
        </p:txBody>
      </p:sp>
      <p:pic>
        <p:nvPicPr>
          <p:cNvPr id="5" name="Picture 8" descr="C:\Documents and Settings\admin\Рабочий стол\под.гр 2022\аттестация\моя семь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54202" y="1643050"/>
            <a:ext cx="7118260" cy="5045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Расскажи, используя </a:t>
            </a:r>
            <a:r>
              <a:rPr lang="ru-RU" sz="3600" dirty="0" err="1" smtClean="0"/>
              <a:t>мнемотаблицу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1029" name="Picture 5" descr="C:\Documents and Settings\admin\Рабочий стол\под.гр 2022\аттестация\город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7387503" cy="516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1746" name="Picture 2" descr="C:\Documents and Settings\admin\Рабочий стол\презентация\черный ящ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7166"/>
            <a:ext cx="3643338" cy="3216504"/>
          </a:xfrm>
          <a:prstGeom prst="rect">
            <a:avLst/>
          </a:prstGeom>
          <a:noFill/>
        </p:spPr>
      </p:pic>
      <p:pic>
        <p:nvPicPr>
          <p:cNvPr id="31747" name="Picture 3" descr="C:\Documents and Settings\admin\Рабочий стол\презентация\курай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14752"/>
            <a:ext cx="5000660" cy="2649356"/>
          </a:xfrm>
          <a:prstGeom prst="rect">
            <a:avLst/>
          </a:prstGeom>
          <a:noFill/>
        </p:spPr>
      </p:pic>
      <p:pic>
        <p:nvPicPr>
          <p:cNvPr id="31748" name="Picture 4" descr="C:\Documents and Settings\admin\Рабочий стол\презентация\ме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674581"/>
            <a:ext cx="2500329" cy="2754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Композиция «Мой город»</a:t>
            </a:r>
            <a:endParaRPr lang="ru-RU" dirty="0"/>
          </a:p>
        </p:txBody>
      </p:sp>
      <p:pic>
        <p:nvPicPr>
          <p:cNvPr id="5" name="Содержимое 4" descr="дорог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2976" y="1428736"/>
            <a:ext cx="6872297" cy="51512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00108"/>
            <a:ext cx="7543824" cy="54547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Здесь в мире мы за годом год</a:t>
            </a:r>
          </a:p>
          <a:p>
            <a:pPr>
              <a:buNone/>
            </a:pPr>
            <a:r>
              <a:rPr lang="ru-RU" sz="2400" dirty="0" smtClean="0"/>
              <a:t>Живём, друг другу помогая,</a:t>
            </a:r>
          </a:p>
          <a:p>
            <a:pPr>
              <a:buNone/>
            </a:pPr>
            <a:r>
              <a:rPr lang="ru-RU" sz="2400" dirty="0" smtClean="0"/>
              <a:t>И вместе с нами здесь живёт</a:t>
            </a:r>
          </a:p>
          <a:p>
            <a:pPr>
              <a:buNone/>
            </a:pPr>
            <a:r>
              <a:rPr lang="ru-RU" sz="2400" dirty="0" smtClean="0"/>
              <a:t>История родного края.</a:t>
            </a:r>
          </a:p>
          <a:p>
            <a:endParaRPr lang="ru-RU" dirty="0"/>
          </a:p>
        </p:txBody>
      </p:sp>
      <p:pic>
        <p:nvPicPr>
          <p:cNvPr id="5" name="Рисунок 4" descr="скачанные файлы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911139"/>
            <a:ext cx="5572164" cy="3661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32770" name="Picture 2" descr="C:\Documents and Settings\admin\Рабочий стол\презентация\гер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928802"/>
            <a:ext cx="4492049" cy="3895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5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 основан в 1766 году, как пристань для отправки по реке Белой поваренной соли, которую доставляли с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Илецких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копей.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Documents and Settings\admin\Рабочий стол\под.гр 2022\аттестация\презентация\соляная приста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143248"/>
            <a:ext cx="5143536" cy="3336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и герб города Стерлитамак</a:t>
            </a:r>
            <a:endParaRPr lang="ru-RU" dirty="0"/>
          </a:p>
        </p:txBody>
      </p:sp>
      <p:pic>
        <p:nvPicPr>
          <p:cNvPr id="1027" name="Picture 3" descr="C:\Documents and Settings\admin\Рабочий стол\под.гр 2022\аттестация\презентация\флаг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5"/>
            <a:ext cx="4714908" cy="3143272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од.гр 2022\аттестация\презентация\герб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2239" y="2143116"/>
            <a:ext cx="3624541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Команды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525610"/>
          </a:xfrm>
        </p:spPr>
        <p:txBody>
          <a:bodyPr/>
          <a:lstStyle/>
          <a:p>
            <a:r>
              <a:rPr lang="ru-RU" dirty="0" smtClean="0"/>
              <a:t>Девиз: «Живи, увлекайся, но помни одно, что дружба на свете дороже всего»!</a:t>
            </a:r>
          </a:p>
          <a:p>
            <a:endParaRPr lang="ru-RU" dirty="0"/>
          </a:p>
        </p:txBody>
      </p:sp>
      <p:pic>
        <p:nvPicPr>
          <p:cNvPr id="5124" name="Picture 4" descr="C:\Documents and Settings\admin\Рабочий стол\презентация\почемуч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68" y="1571612"/>
            <a:ext cx="2762256" cy="2725426"/>
          </a:xfrm>
          <a:prstGeom prst="rect">
            <a:avLst/>
          </a:prstGeom>
          <a:noFill/>
        </p:spPr>
      </p:pic>
      <p:pic>
        <p:nvPicPr>
          <p:cNvPr id="9" name="Рисунок 8" descr="скачанные файл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571612"/>
            <a:ext cx="271464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я\день горо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6429388" cy="100013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255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 г.Стерлитамак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«Четвертый лишний»</a:t>
            </a:r>
            <a:endParaRPr lang="ru-RU" dirty="0"/>
          </a:p>
        </p:txBody>
      </p:sp>
      <p:pic>
        <p:nvPicPr>
          <p:cNvPr id="4099" name="Picture 3" descr="C:\Documents and Settings\admin\Рабочий стол\презентация\стр арена.jpg"/>
          <p:cNvPicPr>
            <a:picLocks noChangeAspect="1" noChangeArrowheads="1"/>
          </p:cNvPicPr>
          <p:nvPr/>
        </p:nvPicPr>
        <p:blipFill>
          <a:blip r:embed="rId3"/>
          <a:srcRect l="4906"/>
          <a:stretch>
            <a:fillRect/>
          </a:stretch>
        </p:blipFill>
        <p:spPr bwMode="auto">
          <a:xfrm>
            <a:off x="4572000" y="1827063"/>
            <a:ext cx="4357718" cy="2173441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презентация\дв культур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14818"/>
            <a:ext cx="4286250" cy="2085975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презентация\аквапарк.jpg"/>
          <p:cNvPicPr>
            <a:picLocks noChangeAspect="1" noChangeArrowheads="1"/>
          </p:cNvPicPr>
          <p:nvPr/>
        </p:nvPicPr>
        <p:blipFill>
          <a:blip r:embed="rId5"/>
          <a:srcRect t="9877" b="16049"/>
          <a:stretch>
            <a:fillRect/>
          </a:stretch>
        </p:blipFill>
        <p:spPr bwMode="auto">
          <a:xfrm>
            <a:off x="500034" y="1777988"/>
            <a:ext cx="4000528" cy="2222516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презентация\вокзал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7" y="4214817"/>
            <a:ext cx="4081442" cy="2168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презентация\автобу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00438"/>
            <a:ext cx="3896618" cy="2571768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презентация\троллейбу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457077"/>
            <a:ext cx="3929090" cy="2615130"/>
          </a:xfrm>
          <a:prstGeom prst="rect">
            <a:avLst/>
          </a:prstGeom>
          <a:noFill/>
        </p:spPr>
      </p:pic>
      <p:pic>
        <p:nvPicPr>
          <p:cNvPr id="6149" name="Picture 5" descr="C:\Documents and Settings\admin\Рабочий стол\презентация\маршрут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1179" y="428604"/>
            <a:ext cx="3912787" cy="2857520"/>
          </a:xfrm>
          <a:prstGeom prst="rect">
            <a:avLst/>
          </a:prstGeom>
          <a:noFill/>
        </p:spPr>
      </p:pic>
      <p:pic>
        <p:nvPicPr>
          <p:cNvPr id="6150" name="Picture 6" descr="C:\Documents and Settings\admin\Рабочий стол\презентация\трамва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09" y="500042"/>
            <a:ext cx="3786215" cy="2836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презентация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презентация\худайберд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643314"/>
            <a:ext cx="3500462" cy="2626278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презентация\проспект октября.jpg"/>
          <p:cNvPicPr>
            <a:picLocks noChangeAspect="1" noChangeArrowheads="1"/>
          </p:cNvPicPr>
          <p:nvPr/>
        </p:nvPicPr>
        <p:blipFill>
          <a:blip r:embed="rId4"/>
          <a:srcRect l="13947"/>
          <a:stretch>
            <a:fillRect/>
          </a:stretch>
        </p:blipFill>
        <p:spPr bwMode="auto">
          <a:xfrm>
            <a:off x="214282" y="3643314"/>
            <a:ext cx="4738690" cy="2643206"/>
          </a:xfrm>
          <a:prstGeom prst="rect">
            <a:avLst/>
          </a:prstGeom>
          <a:noFill/>
        </p:spPr>
      </p:pic>
      <p:pic>
        <p:nvPicPr>
          <p:cNvPr id="7173" name="Picture 5" descr="C:\Documents and Settings\admin\Рабочий стол\презентация\карла либкнех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500042"/>
            <a:ext cx="4191000" cy="2887663"/>
          </a:xfrm>
          <a:prstGeom prst="rect">
            <a:avLst/>
          </a:prstGeom>
          <a:noFill/>
        </p:spPr>
      </p:pic>
      <p:pic>
        <p:nvPicPr>
          <p:cNvPr id="7174" name="Picture 6" descr="C:\Documents and Settings\admin\Рабочий стол\презентация\проспект лени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714356"/>
            <a:ext cx="395985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214</TotalTime>
  <Words>244</Words>
  <PresentationFormat>Экран (4:3)</PresentationFormat>
  <Paragraphs>52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Игра – викторина  «Мой любимый город»  в подготовительной группе</vt:lpstr>
      <vt:lpstr>На этой большой планете, В огромной такой стране Есть город один на свете, Который так дорог мне. </vt:lpstr>
      <vt:lpstr>История города</vt:lpstr>
      <vt:lpstr>Флаг и герб города Стерлитамак</vt:lpstr>
      <vt:lpstr>Команды</vt:lpstr>
      <vt:lpstr>255 лет г.Стерлитамак</vt:lpstr>
      <vt:lpstr>«Четвертый лишний»</vt:lpstr>
      <vt:lpstr>Слайд 8</vt:lpstr>
      <vt:lpstr>Слайд 9</vt:lpstr>
      <vt:lpstr>Слайд 10</vt:lpstr>
      <vt:lpstr>Слайд 11</vt:lpstr>
      <vt:lpstr>Слайд 12</vt:lpstr>
      <vt:lpstr>Физкультминутка «Город».</vt:lpstr>
      <vt:lpstr>«Узнай и назови»</vt:lpstr>
      <vt:lpstr>Слайд 15</vt:lpstr>
      <vt:lpstr>Слайд 16</vt:lpstr>
      <vt:lpstr>Слайд 17</vt:lpstr>
      <vt:lpstr>Слайд 18</vt:lpstr>
      <vt:lpstr>Слайд 19</vt:lpstr>
      <vt:lpstr>Расскажи, используя мнемотаблицу</vt:lpstr>
      <vt:lpstr> Расскажи, используя мнемотаблицу </vt:lpstr>
      <vt:lpstr>Слайд 22</vt:lpstr>
      <vt:lpstr>Композиция «Мой город»</vt:lpstr>
      <vt:lpstr>Слайд 24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www.PHILka.RU</cp:lastModifiedBy>
  <cp:revision>26</cp:revision>
  <dcterms:modified xsi:type="dcterms:W3CDTF">2021-10-28T14:51:38Z</dcterms:modified>
</cp:coreProperties>
</file>