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4" r:id="rId5"/>
    <p:sldId id="259" r:id="rId6"/>
    <p:sldId id="260" r:id="rId7"/>
    <p:sldId id="261" r:id="rId8"/>
    <p:sldId id="263" r:id="rId9"/>
    <p:sldId id="264" r:id="rId10"/>
    <p:sldId id="262" r:id="rId11"/>
    <p:sldId id="265" r:id="rId12"/>
    <p:sldId id="267" r:id="rId13"/>
    <p:sldId id="268" r:id="rId14"/>
    <p:sldId id="269" r:id="rId15"/>
    <p:sldId id="266" r:id="rId16"/>
    <p:sldId id="270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EBE4-3839-4F27-AC9A-C25EAF3098C3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FBD9A-2372-4F9F-AC91-8D786C609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EBE4-3839-4F27-AC9A-C25EAF3098C3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FBD9A-2372-4F9F-AC91-8D786C609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EBE4-3839-4F27-AC9A-C25EAF3098C3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FBD9A-2372-4F9F-AC91-8D786C609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EBE4-3839-4F27-AC9A-C25EAF3098C3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FBD9A-2372-4F9F-AC91-8D786C609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EBE4-3839-4F27-AC9A-C25EAF3098C3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FBD9A-2372-4F9F-AC91-8D786C609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EBE4-3839-4F27-AC9A-C25EAF3098C3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FBD9A-2372-4F9F-AC91-8D786C609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EBE4-3839-4F27-AC9A-C25EAF3098C3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FBD9A-2372-4F9F-AC91-8D786C609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EBE4-3839-4F27-AC9A-C25EAF3098C3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FBD9A-2372-4F9F-AC91-8D786C609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EBE4-3839-4F27-AC9A-C25EAF3098C3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FBD9A-2372-4F9F-AC91-8D786C609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EBE4-3839-4F27-AC9A-C25EAF3098C3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FBD9A-2372-4F9F-AC91-8D786C609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EBE4-3839-4F27-AC9A-C25EAF3098C3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FBD9A-2372-4F9F-AC91-8D786C609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AEBE4-3839-4F27-AC9A-C25EAF3098C3}" type="datetimeFigureOut">
              <a:rPr lang="ru-RU" smtClean="0"/>
              <a:pPr/>
              <a:t>14.11.2022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FBD9A-2372-4F9F-AC91-8D786C6091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1617606125_53-p-flag-rossii-fon-dlya-prezentatsii-56.jpg"/>
          <p:cNvPicPr>
            <a:picLocks noChangeAspect="1" noChangeArrowheads="1"/>
          </p:cNvPicPr>
          <p:nvPr/>
        </p:nvPicPr>
        <p:blipFill>
          <a:blip r:embed="rId2"/>
          <a:srcRect l="9258" r="166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0298" y="4929198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Учитель 1 категории</a:t>
            </a:r>
          </a:p>
          <a:p>
            <a:pPr algn="r"/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Комонюк Т.В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143116"/>
            <a:ext cx="87154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ПАТРИОТИЧЕСКОЕ ВОСПИТАНИЕ </a:t>
            </a:r>
            <a:endParaRPr 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УЧАЩИХСЯ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ЧЕРЕЗ ИЗУЧЕНИЕ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ИСТОРИИ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КУЛЬТУРЫ 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МАЛОЙ 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РОДИНЫ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1500166" y="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МКОУ «СОШ №26» с. Мельничное Красноармейского муниципального района Приморского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края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1617606125_53-p-flag-rossii-fon-dlya-prezentatsii-56.jpg"/>
          <p:cNvPicPr>
            <a:picLocks noChangeAspect="1" noChangeArrowheads="1"/>
          </p:cNvPicPr>
          <p:nvPr/>
        </p:nvPicPr>
        <p:blipFill>
          <a:blip r:embed="rId2"/>
          <a:srcRect l="26011"/>
          <a:stretch>
            <a:fillRect/>
          </a:stretch>
        </p:blipFill>
        <p:spPr bwMode="auto">
          <a:xfrm>
            <a:off x="0" y="-7323"/>
            <a:ext cx="9144001" cy="6865323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1428728" y="285728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214290"/>
            <a:ext cx="86439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Проектно-исследовательская работа на тему</a:t>
            </a:r>
          </a:p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«Книга памяти»</a:t>
            </a: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1428736"/>
            <a:ext cx="52472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 время исследования ребята узнали:</a:t>
            </a:r>
            <a:endParaRPr lang="ru-RU" sz="2400" dirty="0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57158" y="2143116"/>
            <a:ext cx="8072494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Количество односельчан, погибших на поле боя.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тяжелом испытании русского солдата, прошедшего годы, опаленные войной.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тяжелой работе тыла в годы ВОВ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Осмыслили тяжесть бремени, которое легло на плечи таких же, как они мальчишек и девчонок.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1617606125_53-p-flag-rossii-fon-dlya-prezentatsii-56.jpg"/>
          <p:cNvPicPr>
            <a:picLocks noChangeAspect="1" noChangeArrowheads="1"/>
          </p:cNvPicPr>
          <p:nvPr/>
        </p:nvPicPr>
        <p:blipFill>
          <a:blip r:embed="rId2"/>
          <a:srcRect l="26011"/>
          <a:stretch>
            <a:fillRect/>
          </a:stretch>
        </p:blipFill>
        <p:spPr bwMode="auto">
          <a:xfrm>
            <a:off x="0" y="-7323"/>
            <a:ext cx="9144001" cy="6865323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1428728" y="285728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214290"/>
            <a:ext cx="864399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Печатные издания Книги памяти</a:t>
            </a:r>
          </a:p>
        </p:txBody>
      </p:sp>
      <p:pic>
        <p:nvPicPr>
          <p:cNvPr id="22530" name="Picture 2" descr="C:\Users\User\Downloads\2022-10-09_01-04-21_2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785794"/>
            <a:ext cx="3619835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2" name="Picture 4" descr="C:\Users\User\Downloads\Screenshot_2022-10-09-01-06-19-060_com.google.android.apps.photo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3071810"/>
            <a:ext cx="4714908" cy="3580108"/>
          </a:xfrm>
          <a:prstGeom prst="rect">
            <a:avLst/>
          </a:prstGeom>
          <a:noFill/>
        </p:spPr>
      </p:pic>
      <p:pic>
        <p:nvPicPr>
          <p:cNvPr id="22531" name="Picture 3" descr="C:\Users\User\Downloads\Screenshot_2022-10-09-01-05-52-311_com.google.android.apps.photo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9106" y="928671"/>
            <a:ext cx="2878711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1617606125_53-p-flag-rossii-fon-dlya-prezentatsii-56.jpg"/>
          <p:cNvPicPr>
            <a:picLocks noChangeAspect="1" noChangeArrowheads="1"/>
          </p:cNvPicPr>
          <p:nvPr/>
        </p:nvPicPr>
        <p:blipFill>
          <a:blip r:embed="rId2"/>
          <a:srcRect l="26011"/>
          <a:stretch>
            <a:fillRect/>
          </a:stretch>
        </p:blipFill>
        <p:spPr bwMode="auto">
          <a:xfrm>
            <a:off x="-1" y="-7323"/>
            <a:ext cx="9144001" cy="6865323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1428728" y="285728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23554" name="Picture 2" descr="https://img-fotki.yandex.ru/get/9169/123177916.329/0_129af1_3228859d_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000108"/>
            <a:ext cx="2857520" cy="2089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4" cstate="print"/>
          <a:srcRect t="20000"/>
          <a:stretch>
            <a:fillRect/>
          </a:stretch>
        </p:blipFill>
        <p:spPr bwMode="auto">
          <a:xfrm>
            <a:off x="500034" y="3000372"/>
            <a:ext cx="3485505" cy="3714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8" name="Picture 6" descr="C:\Users\User\Downloads\IMG-20221008-WA005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2058000"/>
            <a:ext cx="3600000" cy="48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5" name="Picture 3" descr="C:\Users\User\Downloads\IMG-20221008-WA005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06" y="928670"/>
            <a:ext cx="3524274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0" y="0"/>
            <a:ext cx="886947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Проектно-исследовательская работа на тему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«Тернистый путь В.К. Арсеньева» </a:t>
            </a:r>
            <a:endParaRPr kumimoji="0" lang="ru-RU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1617606125_53-p-flag-rossii-fon-dlya-prezentatsii-56.jpg"/>
          <p:cNvPicPr>
            <a:picLocks noChangeAspect="1" noChangeArrowheads="1"/>
          </p:cNvPicPr>
          <p:nvPr/>
        </p:nvPicPr>
        <p:blipFill>
          <a:blip r:embed="rId2"/>
          <a:srcRect l="26011"/>
          <a:stretch>
            <a:fillRect/>
          </a:stretch>
        </p:blipFill>
        <p:spPr bwMode="auto">
          <a:xfrm>
            <a:off x="-1" y="-7323"/>
            <a:ext cx="9144001" cy="6865323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1428728" y="285728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357290" y="0"/>
            <a:ext cx="594733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Установление памятной доски</a:t>
            </a:r>
            <a:endParaRPr kumimoji="0" lang="ru-RU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2643182"/>
            <a:ext cx="5165057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3" name="Picture 3" descr="C:\Users\User\Downloads\IMG_20220622_142734.jpg"/>
          <p:cNvPicPr>
            <a:picLocks noChangeAspect="1" noChangeArrowheads="1"/>
          </p:cNvPicPr>
          <p:nvPr/>
        </p:nvPicPr>
        <p:blipFill>
          <a:blip r:embed="rId4" cstate="print"/>
          <a:srcRect l="3969" t="25301" b="21121"/>
          <a:stretch>
            <a:fillRect/>
          </a:stretch>
        </p:blipFill>
        <p:spPr bwMode="auto">
          <a:xfrm>
            <a:off x="214282" y="642917"/>
            <a:ext cx="4786346" cy="35605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1617606125_53-p-flag-rossii-fon-dlya-prezentatsii-56.jpg"/>
          <p:cNvPicPr>
            <a:picLocks noChangeAspect="1" noChangeArrowheads="1"/>
          </p:cNvPicPr>
          <p:nvPr/>
        </p:nvPicPr>
        <p:blipFill>
          <a:blip r:embed="rId2"/>
          <a:srcRect l="26011"/>
          <a:stretch>
            <a:fillRect/>
          </a:stretch>
        </p:blipFill>
        <p:spPr bwMode="auto">
          <a:xfrm>
            <a:off x="-1" y="-7323"/>
            <a:ext cx="9144001" cy="6865323"/>
          </a:xfrm>
          <a:prstGeom prst="rect">
            <a:avLst/>
          </a:prstGeom>
          <a:noFill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 t="22324"/>
          <a:stretch>
            <a:fillRect/>
          </a:stretch>
        </p:blipFill>
        <p:spPr bwMode="auto">
          <a:xfrm>
            <a:off x="5143504" y="2714620"/>
            <a:ext cx="3823595" cy="39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1428728" y="285728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714348" y="0"/>
            <a:ext cx="764497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150-лет со дня рождения В.К. Арсеньева</a:t>
            </a:r>
            <a:endParaRPr kumimoji="0" lang="ru-RU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500042"/>
            <a:ext cx="4800000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2714620"/>
            <a:ext cx="2970000" cy="39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1617606125_53-p-flag-rossii-fon-dlya-prezentatsii-56.jpg"/>
          <p:cNvPicPr>
            <a:picLocks noChangeAspect="1" noChangeArrowheads="1"/>
          </p:cNvPicPr>
          <p:nvPr/>
        </p:nvPicPr>
        <p:blipFill>
          <a:blip r:embed="rId2"/>
          <a:srcRect l="26011"/>
          <a:stretch>
            <a:fillRect/>
          </a:stretch>
        </p:blipFill>
        <p:spPr bwMode="auto">
          <a:xfrm>
            <a:off x="-1" y="-7323"/>
            <a:ext cx="9144001" cy="6865323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1428728" y="285728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886947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Проектно-исследовательская работа на тему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«Тернистый путь В.К. Арсеньева» </a:t>
            </a:r>
            <a:endParaRPr kumimoji="0" lang="ru-RU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285720" y="2285992"/>
            <a:ext cx="8839086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buFont typeface="Wingdings" pitchFamily="2" charset="2"/>
              <a:buChar char="ü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Повысилась мотивация к учебно-исследовательской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деятельности.</a:t>
            </a:r>
          </a:p>
          <a:p>
            <a:pPr lvl="0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Учащиеся школы начали ценить сделанное своими руками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ухаживают за территорией вокруг плиты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Ребята узнали больше об истории своего, села, района, края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развивая чувство патриотизма и гордости за свою малую родину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endParaRPr lang="ru-RU" sz="1400" dirty="0" smtClean="0"/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1428736"/>
            <a:ext cx="31059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Актуальность 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работы: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1617606125_53-p-flag-rossii-fon-dlya-prezentatsii-56.jpg"/>
          <p:cNvPicPr>
            <a:picLocks noChangeAspect="1" noChangeArrowheads="1"/>
          </p:cNvPicPr>
          <p:nvPr/>
        </p:nvPicPr>
        <p:blipFill>
          <a:blip r:embed="rId2"/>
          <a:srcRect l="26011"/>
          <a:stretch>
            <a:fillRect/>
          </a:stretch>
        </p:blipFill>
        <p:spPr bwMode="auto">
          <a:xfrm>
            <a:off x="-1" y="-7323"/>
            <a:ext cx="9144001" cy="6865323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1428728" y="285728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000364" y="214290"/>
            <a:ext cx="275402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  <a:endParaRPr kumimoji="0" lang="ru-RU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-99941" y="785794"/>
            <a:ext cx="9243941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Одной из центральных задач современной общеобразовательной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школы продолжает оставаться патриотическое воспитание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молодого поколения, так как любовь к Родине, к ее процветанию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всегда была и есть основой могущества государства.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Проектно-исследовательская деятельность учащихся – 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образовательная технология, использующая в качестве главного 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средства достижения поставленной задачи. 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Наши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проекты  применяется на практике, имеют результат.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Учащиеся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испытывают интерес к тем событиям, которые близки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им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с которыми их связывают близкие родные люди.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2"/>
          <p:cNvSpPr txBox="1">
            <a:spLocks/>
          </p:cNvSpPr>
          <p:nvPr/>
        </p:nvSpPr>
        <p:spPr>
          <a:xfrm>
            <a:off x="1428728" y="285728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1617606125_53-p-flag-rossii-fon-dlya-prezentatsii-56.jpg"/>
          <p:cNvPicPr>
            <a:picLocks noChangeAspect="1" noChangeArrowheads="1"/>
          </p:cNvPicPr>
          <p:nvPr/>
        </p:nvPicPr>
        <p:blipFill>
          <a:blip r:embed="rId2"/>
          <a:srcRect l="26011"/>
          <a:stretch>
            <a:fillRect/>
          </a:stretch>
        </p:blipFill>
        <p:spPr bwMode="auto">
          <a:xfrm>
            <a:off x="-1" y="-7323"/>
            <a:ext cx="9144001" cy="6865323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1428728" y="285728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071538" y="2143116"/>
            <a:ext cx="679269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1617606125_53-p-flag-rossii-fon-dlya-prezentatsii-56.jpg"/>
          <p:cNvPicPr>
            <a:picLocks noChangeAspect="1" noChangeArrowheads="1"/>
          </p:cNvPicPr>
          <p:nvPr/>
        </p:nvPicPr>
        <p:blipFill>
          <a:blip r:embed="rId2"/>
          <a:srcRect l="26011"/>
          <a:stretch>
            <a:fillRect/>
          </a:stretch>
        </p:blipFill>
        <p:spPr bwMode="auto">
          <a:xfrm>
            <a:off x="-1" y="-7323"/>
            <a:ext cx="9144001" cy="686532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285728"/>
            <a:ext cx="87154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«патриотизм»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 греческого </a:t>
            </a:r>
          </a:p>
          <a:p>
            <a:pPr algn="ctr"/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πατριώτης 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— «соотечественник», 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πατρίς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«родина», «отечество»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1428728" y="285728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714620"/>
            <a:ext cx="8715436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Сегодня основой гражданского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патриотизма 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является историческая память, которая состоит из воспоминаний не только ярких эпизодов истории, но и обыденной, повседневной жизни предков. 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, очень важно, изучать историю малой родины.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1617606125_53-p-flag-rossii-fon-dlya-prezentatsii-56.jpg"/>
          <p:cNvPicPr>
            <a:picLocks noChangeAspect="1" noChangeArrowheads="1"/>
          </p:cNvPicPr>
          <p:nvPr/>
        </p:nvPicPr>
        <p:blipFill>
          <a:blip r:embed="rId2"/>
          <a:srcRect l="26011"/>
          <a:stretch>
            <a:fillRect/>
          </a:stretch>
        </p:blipFill>
        <p:spPr bwMode="auto">
          <a:xfrm>
            <a:off x="-1" y="-7323"/>
            <a:ext cx="9144001" cy="6865323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1428728" y="285728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14282" y="0"/>
            <a:ext cx="8643998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проекта: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информационной, познавательной, коммуникативной компетенций, развитие чувства гордости за свою страну, уважения к людям, которые в ней живут.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проекта: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Распространение среди учащихся гражданских ценностей.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Повышение правовой и политической культуры.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культурно-социальных ценностей.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Воспитание любви и уважения к Отечеству, к малой Родине, предкам, семье.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Воспитание  гуманности и человечности.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Развить навыки проектно-исследовательской деятельности и умения находить информацию с использованием ЭОР 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условий для проявления творческих способностей каждого ребенка.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Актуальность данного проекта: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интерес к истории небольших населённых пунктов в современных условиях достаточно актуален, так как поселенческая инфраструктура в последние десятилетия подверглась разрушению. Изучение истории свидетельств о недавнем прошлом родного села стало насущной потребностью, ведь благодаря им возможно преодоление исторического беспамятства.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1617606125_53-p-flag-rossii-fon-dlya-prezentatsii-56.jpg"/>
          <p:cNvPicPr>
            <a:picLocks noChangeAspect="1" noChangeArrowheads="1"/>
          </p:cNvPicPr>
          <p:nvPr/>
        </p:nvPicPr>
        <p:blipFill>
          <a:blip r:embed="rId2"/>
          <a:srcRect l="26011"/>
          <a:stretch>
            <a:fillRect/>
          </a:stretch>
        </p:blipFill>
        <p:spPr bwMode="auto">
          <a:xfrm>
            <a:off x="-1" y="-7323"/>
            <a:ext cx="9144001" cy="6865323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1428728" y="285728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26" name="Picture 2" descr="C:\Users\Директор\Рабочий стол\Удэгейская-легенда-интересные-места-Приморского-края-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2286000"/>
            <a:ext cx="60960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Директор\Рабочий стол\img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286380" cy="3637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Директор\Рабочий стол\Без названи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000504"/>
            <a:ext cx="3211511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Директор\Рабочий стол\image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81575" y="714356"/>
            <a:ext cx="4162425" cy="1095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1617606125_53-p-flag-rossii-fon-dlya-prezentatsii-56.jpg"/>
          <p:cNvPicPr>
            <a:picLocks noChangeAspect="1" noChangeArrowheads="1"/>
          </p:cNvPicPr>
          <p:nvPr/>
        </p:nvPicPr>
        <p:blipFill>
          <a:blip r:embed="rId2"/>
          <a:srcRect l="26011"/>
          <a:stretch>
            <a:fillRect/>
          </a:stretch>
        </p:blipFill>
        <p:spPr bwMode="auto">
          <a:xfrm>
            <a:off x="-1" y="-7323"/>
            <a:ext cx="9144001" cy="6865323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1428728" y="285728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886947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Проектно-исследовательская работа на тему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«Удэгейцы – хранители загадочной культуры» </a:t>
            </a:r>
            <a:endParaRPr kumimoji="0" lang="ru-RU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285720" y="2285992"/>
            <a:ext cx="8687250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селе Мельничное и сейчас проживает 11 удэгейцев,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них 2 учатся в нашей школе.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сожалению, было замечено несправедливое отношение </a:t>
            </a: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некоторых детей к детям удэге. </a:t>
            </a: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 живем рядом с представителями коренного населения </a:t>
            </a: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Дальнего Востока, нас интересует их культура. </a:t>
            </a: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наши односельчане - удэгейцы практически ничего не знают </a:t>
            </a: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прошлом своего народа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endParaRPr lang="ru-RU" sz="1400" dirty="0" smtClean="0"/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1428736"/>
            <a:ext cx="31059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Актуальность 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работы: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1617606125_53-p-flag-rossii-fon-dlya-prezentatsii-56.jpg"/>
          <p:cNvPicPr>
            <a:picLocks noChangeAspect="1" noChangeArrowheads="1"/>
          </p:cNvPicPr>
          <p:nvPr/>
        </p:nvPicPr>
        <p:blipFill>
          <a:blip r:embed="rId2"/>
          <a:srcRect l="26011"/>
          <a:stretch>
            <a:fillRect/>
          </a:stretch>
        </p:blipFill>
        <p:spPr bwMode="auto">
          <a:xfrm>
            <a:off x="0" y="-7323"/>
            <a:ext cx="9144001" cy="6865323"/>
          </a:xfrm>
          <a:prstGeom prst="rect">
            <a:avLst/>
          </a:prstGeom>
          <a:noFill/>
        </p:spPr>
      </p:pic>
      <p:pic>
        <p:nvPicPr>
          <p:cNvPr id="10" name="Рисунок 9" descr="H:\Удегейская культура\Новая папка\20151105_110923.jpg"/>
          <p:cNvPicPr>
            <a:picLocks noChangeAspect="1"/>
          </p:cNvPicPr>
          <p:nvPr/>
        </p:nvPicPr>
        <p:blipFill>
          <a:blip r:embed="rId3" cstate="print"/>
          <a:srcRect l="24805" t="9922" r="23105"/>
          <a:stretch>
            <a:fillRect/>
          </a:stretch>
        </p:blipFill>
        <p:spPr bwMode="auto">
          <a:xfrm>
            <a:off x="5929322" y="1000108"/>
            <a:ext cx="2214578" cy="2872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1428728" y="285728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928662" y="0"/>
            <a:ext cx="657545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Экскурсия в национальный парк </a:t>
            </a:r>
            <a:endParaRPr lang="ru-RU" sz="3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000" b="1" dirty="0" err="1">
                <a:latin typeface="Times New Roman" pitchFamily="18" charset="0"/>
                <a:cs typeface="Times New Roman" pitchFamily="18" charset="0"/>
              </a:rPr>
              <a:t>Удэгейская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легенда»</a:t>
            </a:r>
            <a:endParaRPr kumimoji="0" lang="ru-RU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:\Удегейская культура\Новая папка\20151105_130733.jpg"/>
          <p:cNvPicPr/>
          <p:nvPr/>
        </p:nvPicPr>
        <p:blipFill>
          <a:blip r:embed="rId4"/>
          <a:srcRect l="4297" t="3507" r="12716" b="5110"/>
          <a:stretch>
            <a:fillRect/>
          </a:stretch>
        </p:blipFill>
        <p:spPr bwMode="auto">
          <a:xfrm>
            <a:off x="214282" y="1000108"/>
            <a:ext cx="4929222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H:\Удегейская культура\Новая папка\20151105_103949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3357562"/>
            <a:ext cx="4500594" cy="3311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1617606125_53-p-flag-rossii-fon-dlya-prezentatsii-56.jpg"/>
          <p:cNvPicPr>
            <a:picLocks noChangeAspect="1" noChangeArrowheads="1"/>
          </p:cNvPicPr>
          <p:nvPr/>
        </p:nvPicPr>
        <p:blipFill>
          <a:blip r:embed="rId2"/>
          <a:srcRect l="26011"/>
          <a:stretch>
            <a:fillRect/>
          </a:stretch>
        </p:blipFill>
        <p:spPr bwMode="auto">
          <a:xfrm>
            <a:off x="0" y="-7323"/>
            <a:ext cx="9144001" cy="6865323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1428728" y="285728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928662" y="214290"/>
            <a:ext cx="66136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Изготовление подвески-оберега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H:\Удегейская культура\Новая папка\20151228_13342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892951"/>
            <a:ext cx="4760926" cy="3570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H:\Удегейская культура\Новая папка\20160227_105445.jpg"/>
          <p:cNvPicPr>
            <a:picLocks noChangeAspect="1"/>
          </p:cNvPicPr>
          <p:nvPr/>
        </p:nvPicPr>
        <p:blipFill>
          <a:blip r:embed="rId4" cstate="print"/>
          <a:srcRect t="8110"/>
          <a:stretch>
            <a:fillRect/>
          </a:stretch>
        </p:blipFill>
        <p:spPr bwMode="auto">
          <a:xfrm>
            <a:off x="428596" y="928669"/>
            <a:ext cx="2857520" cy="3500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H:\Удегейская культура\Новая папка\20151228_132001.jpg"/>
          <p:cNvPicPr>
            <a:picLocks noChangeAspect="1"/>
          </p:cNvPicPr>
          <p:nvPr/>
        </p:nvPicPr>
        <p:blipFill>
          <a:blip r:embed="rId5" cstate="print"/>
          <a:srcRect l="16667" t="6667"/>
          <a:stretch>
            <a:fillRect/>
          </a:stretch>
        </p:blipFill>
        <p:spPr bwMode="auto">
          <a:xfrm>
            <a:off x="2143108" y="3857628"/>
            <a:ext cx="3571900" cy="3000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1617606125_53-p-flag-rossii-fon-dlya-prezentatsii-56.jpg"/>
          <p:cNvPicPr>
            <a:picLocks noChangeAspect="1" noChangeArrowheads="1"/>
          </p:cNvPicPr>
          <p:nvPr/>
        </p:nvPicPr>
        <p:blipFill>
          <a:blip r:embed="rId2"/>
          <a:srcRect l="26011"/>
          <a:stretch>
            <a:fillRect/>
          </a:stretch>
        </p:blipFill>
        <p:spPr bwMode="auto">
          <a:xfrm>
            <a:off x="0" y="-7323"/>
            <a:ext cx="9144001" cy="6865323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1357290" y="285728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928662" y="214290"/>
            <a:ext cx="700897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Результаты проведенной работы: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28596" y="1214422"/>
            <a:ext cx="7643834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Повысилась мотивация к учебно-исследовательской деятельности.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Данное мероприятие способствовало толерантности и уважению к другим нациям среди учащихся нашей школы.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Ребята узнали больше об истории своего, села, района, края, развивая чувство патриотизма и гордости за свою малую родину.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 итогам мероприятий участники исследования получили дипломы и пополнили свое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портфолио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1617606125_53-p-flag-rossii-fon-dlya-prezentatsii-56.jpg"/>
          <p:cNvPicPr>
            <a:picLocks noChangeAspect="1" noChangeArrowheads="1"/>
          </p:cNvPicPr>
          <p:nvPr/>
        </p:nvPicPr>
        <p:blipFill>
          <a:blip r:embed="rId2"/>
          <a:srcRect l="26011"/>
          <a:stretch>
            <a:fillRect/>
          </a:stretch>
        </p:blipFill>
        <p:spPr bwMode="auto">
          <a:xfrm>
            <a:off x="0" y="-7323"/>
            <a:ext cx="9144001" cy="6865323"/>
          </a:xfrm>
          <a:prstGeom prst="rect">
            <a:avLst/>
          </a:prstGeom>
          <a:noFill/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071810"/>
            <a:ext cx="2700000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1428728" y="285728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214290"/>
            <a:ext cx="864399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Посещение детей</a:t>
            </a:r>
            <a:r>
              <a:rPr kumimoji="0" lang="ru-RU" sz="3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войны, оказание помощи.</a:t>
            </a:r>
            <a:endParaRPr kumimoji="0" lang="ru-RU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785794"/>
            <a:ext cx="4800000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2714620"/>
            <a:ext cx="2946800" cy="3929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480</Words>
  <Application>Microsoft Office PowerPoint</Application>
  <PresentationFormat>Экран (4:3)</PresentationFormat>
  <Paragraphs>95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HP</cp:lastModifiedBy>
  <cp:revision>18</cp:revision>
  <dcterms:created xsi:type="dcterms:W3CDTF">2022-10-08T14:06:30Z</dcterms:created>
  <dcterms:modified xsi:type="dcterms:W3CDTF">2022-11-14T02:17:55Z</dcterms:modified>
</cp:coreProperties>
</file>