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7" r:id="rId2"/>
    <p:sldId id="256" r:id="rId3"/>
    <p:sldId id="258" r:id="rId4"/>
    <p:sldId id="267" r:id="rId5"/>
    <p:sldId id="259" r:id="rId6"/>
    <p:sldId id="261" r:id="rId7"/>
    <p:sldId id="260" r:id="rId8"/>
    <p:sldId id="268" r:id="rId9"/>
    <p:sldId id="262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CC00"/>
    <a:srgbClr val="0000FF"/>
    <a:srgbClr val="003300"/>
    <a:srgbClr val="0066FF"/>
    <a:srgbClr val="CC0099"/>
    <a:srgbClr val="00FF00"/>
    <a:srgbClr val="00FFFF"/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206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5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01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204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866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700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071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963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8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09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319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720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08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0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69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757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666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ru-RU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5C456-669E-4E19-BC95-A58AE09F1378}" type="datetimeFigureOut">
              <a:rPr lang="ru-RU" smtClean="0"/>
              <a:pPr/>
              <a:t>22.10.2025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711C115-EF10-4D73-A07F-3907DD273B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059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5;&#1083;&#1077;&#1085;&#1072;\Desktop\&#1087;&#1088;&#1077;&#1079;&#1077;&#1085;&#1090;&#1072;&#1094;&#1080;&#1103;%20-%203\z_uki-zhi_oy-prirody-veter-_-kronah-dere_e_.mp3" TargetMode="External"/><Relationship Id="rId1" Type="http://schemas.microsoft.com/office/2007/relationships/media" Target="file:///C:\Users\&#1045;&#1083;&#1077;&#1085;&#1072;\Desktop\&#1087;&#1088;&#1077;&#1079;&#1077;&#1085;&#1090;&#1072;&#1094;&#1080;&#1103;%20-%203\z_uki-zhi_oy-prirody-veter-_-kronah-dere_e_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45;&#1083;&#1077;&#1085;&#1072;\Desktop\&#1087;&#1088;&#1077;&#1079;&#1077;&#1085;&#1090;&#1072;&#1094;&#1080;&#1103;%20-%203\2ptitsyi-i-kuznechiki-24852.mp3" TargetMode="External"/><Relationship Id="rId1" Type="http://schemas.microsoft.com/office/2007/relationships/media" Target="file:///C:\Users\&#1045;&#1083;&#1077;&#1085;&#1072;\Desktop\&#1087;&#1088;&#1077;&#1079;&#1077;&#1085;&#1090;&#1072;&#1094;&#1080;&#1103;%20-%203\2ptitsyi-i-kuznechiki-24852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FAE13AF-E802-4ECB-8D6D-58122D7A2E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8626"/>
            <a:ext cx="10515600" cy="5408337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свой имеет всё на свете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Недавно мы весну встречали, дети.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она хозяйкою на славу: поля зазеленели и дубравы.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словно к празднику одета</a:t>
            </a:r>
          </a:p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пришло весне на смену……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96CA5F0-B9CD-49FC-AE7E-A30E1CE01C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61" y="3132045"/>
            <a:ext cx="5244548" cy="3439008"/>
          </a:xfrm>
          <a:prstGeom prst="rect">
            <a:avLst/>
          </a:prstGeom>
          <a:ln w="76200">
            <a:solidFill>
              <a:srgbClr val="CC0099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val="3731324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19B3A14-7F80-482E-A68B-72D9AF1E0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649357"/>
            <a:ext cx="8596668" cy="539200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Весёлое лето, всем дорого ты.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лугах ароматных пестреют цветы.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 рощице пташек звенят голоса: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песни хвалою летят в небеса.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Блестящие мошки кружатся толпой –</a:t>
            </a:r>
          </a:p>
          <a:p>
            <a:pPr marL="0" indent="0">
              <a:buNone/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солнышко шлет им свой луч золотой.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103F72A-B8DB-4DB9-8211-F6C63CAB6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3513" y="273430"/>
            <a:ext cx="2517913" cy="216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076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93230" y="0"/>
          <a:ext cx="10239532" cy="707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97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97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428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Хорошее настроение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3716">
                <a:tc>
                  <a:txBody>
                    <a:bodyPr/>
                    <a:lstStyle/>
                    <a:p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1.Мы что-то потеряли,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долго его искали,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небо было хмурым,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дождик моросил.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 лепестком ромашки,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 месяца в кармашке,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Нигде пропажи нашей,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Никто не находил.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u="sng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Припев:</a:t>
                      </a:r>
                      <a:r>
                        <a:rPr lang="ru-RU" sz="2400" b="1" u="sng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Хорошее настроение - 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Сплошное невезение,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Когда однажды утром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Его ты не найдешь.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Хорошее настроение - 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Немножко вдохновения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ты уже с друзьями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Танцуешь и поёшь!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2.Откуда оно берётся,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Где прячется и смеётся?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в солнечные сети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Ты зря его ловил.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Известно всем на свете,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Оно в твоей конфете,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Которую ты с другом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Сегодня разделил!</a:t>
                      </a:r>
                      <a:endParaRPr lang="ru-RU" sz="24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400" b="1" u="sng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Припев:</a:t>
                      </a:r>
                      <a:r>
                        <a:rPr lang="ru-RU" sz="2400" b="1" u="sng" kern="1200" baseline="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Хорошее настроение - 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Сплошное невезение,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Когда однажды утром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Его ты не найдешь.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Хорошее настроение - 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Немножко вдохновения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 ты уже с друзьями</a:t>
                      </a:r>
                      <a:b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Танцуешь и поёшь!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747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E7E3F4-10B7-48E4-BFAD-A356F696D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E422C52-E140-43BE-9F27-8BE56EFEF8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91" y="124238"/>
            <a:ext cx="10959548" cy="6609523"/>
          </a:xfrm>
        </p:spPr>
      </p:pic>
    </p:spTree>
    <p:extLst>
      <p:ext uri="{BB962C8B-B14F-4D97-AF65-F5344CB8AC3E}">
        <p14:creationId xmlns:p14="http://schemas.microsoft.com/office/powerpoint/2010/main" val="136639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CC085C-2CD4-4E72-99CB-5F015CF208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39687"/>
            <a:ext cx="9144000" cy="23702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9C2CED-FEEE-4850-B75F-2DE5E5BB77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8F1C800-610C-44D7-811B-12A9952B1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16" y="185531"/>
            <a:ext cx="11184835" cy="6496470"/>
          </a:xfrm>
          <a:prstGeom prst="rect">
            <a:avLst/>
          </a:prstGeom>
          <a:ln w="76200">
            <a:solidFill>
              <a:srgbClr val="00FF00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CFD58D-A2B1-4798-B90A-551B277E791E}"/>
              </a:ext>
            </a:extLst>
          </p:cNvPr>
          <p:cNvSpPr txBox="1"/>
          <p:nvPr/>
        </p:nvSpPr>
        <p:spPr>
          <a:xfrm>
            <a:off x="3697357" y="2578271"/>
            <a:ext cx="57825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лета</a:t>
            </a:r>
          </a:p>
        </p:txBody>
      </p:sp>
    </p:spTree>
    <p:extLst>
      <p:ext uri="{BB962C8B-B14F-4D97-AF65-F5344CB8AC3E}">
        <p14:creationId xmlns:p14="http://schemas.microsoft.com/office/powerpoint/2010/main" val="371084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02C148-8A9E-46E9-9184-A94EC2CBC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8626"/>
            <a:ext cx="10515600" cy="5408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Разноцветным коромыслом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небе голубом повисла,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Разноцветная дуга,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Несомненно…</a:t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B4081C2-97F6-4698-A6AA-618B1C47D9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666" y="1895061"/>
            <a:ext cx="6522071" cy="4695412"/>
          </a:xfrm>
          <a:prstGeom prst="rect">
            <a:avLst/>
          </a:prstGeom>
          <a:ln w="762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23136266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9481E1-8E4A-4C14-A898-93110E807D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65" y="85323"/>
            <a:ext cx="11251096" cy="6687353"/>
          </a:xfrm>
          <a:ln w="76200">
            <a:solidFill>
              <a:srgbClr val="003300"/>
            </a:solidFill>
          </a:ln>
        </p:spPr>
      </p:pic>
    </p:spTree>
    <p:extLst>
      <p:ext uri="{BB962C8B-B14F-4D97-AF65-F5344CB8AC3E}">
        <p14:creationId xmlns:p14="http://schemas.microsoft.com/office/powerpoint/2010/main" val="744384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76F626-EABB-4352-A024-F63B87098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4105" y="3379351"/>
            <a:ext cx="3611637" cy="8171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8000"/>
                </a:solidFill>
              </a:rPr>
              <a:t>Пётр  Ильич Чайковский </a:t>
            </a:r>
            <a:br>
              <a:rPr lang="ru-RU" b="1" dirty="0">
                <a:solidFill>
                  <a:srgbClr val="008000"/>
                </a:solidFill>
              </a:rPr>
            </a:br>
            <a:r>
              <a:rPr lang="ru-RU" b="1" dirty="0">
                <a:solidFill>
                  <a:srgbClr val="008000"/>
                </a:solidFill>
              </a:rPr>
              <a:t>«Песнь косаря»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895049" y="2579914"/>
            <a:ext cx="8596667" cy="968620"/>
          </a:xfrm>
        </p:spPr>
        <p:txBody>
          <a:bodyPr>
            <a:normAutofit/>
          </a:bodyPr>
          <a:lstStyle/>
          <a:p>
            <a:pPr fontAlgn="t">
              <a:spcBef>
                <a:spcPts val="0"/>
              </a:spcBef>
            </a:pPr>
            <a:r>
              <a:rPr lang="ru-RU" b="1" dirty="0">
                <a:solidFill>
                  <a:schemeClr val="lt1"/>
                </a:solidFill>
              </a:rPr>
              <a:t>Г</a:t>
            </a:r>
          </a:p>
          <a:p>
            <a:pPr fontAlgn="t">
              <a:spcBef>
                <a:spcPts val="0"/>
              </a:spcBef>
            </a:pPr>
            <a:r>
              <a:rPr lang="ru-RU" b="1" dirty="0">
                <a:solidFill>
                  <a:schemeClr val="lt1"/>
                </a:solidFill>
              </a:rPr>
              <a:t> </a:t>
            </a:r>
            <a:endParaRPr lang="ru-RU" dirty="0">
              <a:solidFill>
                <a:schemeClr val="tx1"/>
              </a:solidFill>
              <a:latin typeface="Arial"/>
            </a:endParaRPr>
          </a:p>
          <a:p>
            <a:pPr fontAlgn="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  <a:latin typeface="Arial"/>
              </a:rPr>
              <a:t> </a:t>
            </a:r>
          </a:p>
          <a:p>
            <a:pPr fontAlgn="t">
              <a:spcBef>
                <a:spcPts val="0"/>
              </a:spcBef>
            </a:pPr>
            <a:r>
              <a:rPr lang="ru-RU" dirty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  <a:latin typeface="Arial"/>
            </a:endParaRPr>
          </a:p>
          <a:p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84875" y="2308303"/>
            <a:ext cx="3343241" cy="68739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Характер музыки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6444342" y="1251857"/>
            <a:ext cx="2454331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Широкая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422568" y="740227"/>
            <a:ext cx="2453803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Грустная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433456" y="1730827"/>
            <a:ext cx="2454066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Тихая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433455" y="2188029"/>
            <a:ext cx="2442916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Радостная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433456" y="2677886"/>
            <a:ext cx="2454066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Подвижная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444341" y="3167744"/>
            <a:ext cx="2432030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Весёлая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422570" y="3657601"/>
            <a:ext cx="2442650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Глухая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422570" y="4169230"/>
            <a:ext cx="2427516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Звонкая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433455" y="4648201"/>
            <a:ext cx="2427516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Громкая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422569" y="5138058"/>
            <a:ext cx="2460174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Мужественная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422569" y="5617030"/>
            <a:ext cx="2460174" cy="337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</a:rPr>
              <a:t>Уверенная</a:t>
            </a:r>
            <a:endParaRPr lang="ru-RU" sz="2400" b="1" dirty="0">
              <a:solidFill>
                <a:schemeClr val="tx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169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0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0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9A23E0-10CE-4600-BA00-23D27BC88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rgbClr val="7030A0"/>
                </a:solidFill>
              </a:rPr>
              <a:t>Узнай звуки лета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648C026E-FAA0-48FC-819C-66FF13E3EF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418" y="1690687"/>
            <a:ext cx="7457661" cy="4630599"/>
          </a:xfrm>
          <a:ln w="76200">
            <a:solidFill>
              <a:srgbClr val="0000FF"/>
            </a:solidFill>
          </a:ln>
        </p:spPr>
      </p:pic>
      <p:pic>
        <p:nvPicPr>
          <p:cNvPr id="5" name="z_uki-zhi_oy-prirody-veter-_-kronah-dere_e_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06975" y="5811643"/>
            <a:ext cx="535260" cy="53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5706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F3762409-8204-46F6-B5E3-3CDCD3970E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322" y="2837468"/>
            <a:ext cx="5278955" cy="3045807"/>
          </a:xfrm>
          <a:ln w="38100">
            <a:solidFill>
              <a:srgbClr val="00FF00"/>
            </a:solidFill>
          </a:ln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D84B46D-81E2-447B-B571-8C6BAC8B03E9}"/>
              </a:ext>
            </a:extLst>
          </p:cNvPr>
          <p:cNvSpPr/>
          <p:nvPr/>
        </p:nvSpPr>
        <p:spPr>
          <a:xfrm>
            <a:off x="490330" y="365125"/>
            <a:ext cx="6096000" cy="24723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зеленый, </a:t>
            </a:r>
            <a:r>
              <a:rPr lang="ru-RU" sz="3200" b="1" dirty="0" err="1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попрыгучий</a:t>
            </a: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sz="3200" b="1" dirty="0">
              <a:solidFill>
                <a:srgbClr val="0066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Совершенно неколючий, </a:t>
            </a:r>
            <a:endParaRPr lang="ru-RU" sz="3200" b="1" dirty="0">
              <a:solidFill>
                <a:srgbClr val="0066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лугу весь день стрекочет, </a:t>
            </a:r>
            <a:endParaRPr lang="ru-RU" sz="3200" b="1" dirty="0">
              <a:solidFill>
                <a:srgbClr val="0066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Удивить нас песней хочет</a:t>
            </a:r>
            <a:endParaRPr lang="ru-RU" sz="3200" b="1" dirty="0">
              <a:solidFill>
                <a:srgbClr val="0066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2ptitsyi-i-kuznechiki-2485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70155" y="5599772"/>
            <a:ext cx="635619" cy="635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062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06017"/>
            <a:ext cx="8664402" cy="5935345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зелёном, зелёном, зелёном лесу,</a:t>
            </a:r>
          </a:p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Зелёный листок, как флажок я несу.</a:t>
            </a:r>
          </a:p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Зелёная шишка под ёлкой лежит,</a:t>
            </a:r>
          </a:p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Зелёная музыка где-то звучит.</a:t>
            </a:r>
          </a:p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Зелёный кузнечик в зелёной стране</a:t>
            </a:r>
          </a:p>
          <a:p>
            <a: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Играет зелёную песенку мне.</a:t>
            </a:r>
            <a:br>
              <a:rPr lang="ru-RU" sz="40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E39B49-BF8F-4333-96E8-D817FA8EB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8D1FD06-80BA-4B6F-A89C-34E8343BA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22" y="198784"/>
            <a:ext cx="6274783" cy="3513879"/>
          </a:xfrm>
          <a:prstGeom prst="roundRect">
            <a:avLst>
              <a:gd name="adj" fmla="val 11111"/>
            </a:avLst>
          </a:prstGeom>
          <a:ln w="190500" cap="rnd">
            <a:solidFill>
              <a:srgbClr val="FFFF00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9D18BF-5AD1-4165-BE7E-931781861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0851">
            <a:off x="4646720" y="1655434"/>
            <a:ext cx="7170371" cy="42882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7217635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456</TotalTime>
  <Words>343</Words>
  <Application>Microsoft Office PowerPoint</Application>
  <PresentationFormat>Широкоэкранный</PresentationFormat>
  <Paragraphs>49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Пётр  Ильич Чайковский  «Песнь косаря»</vt:lpstr>
      <vt:lpstr>Узнай звуки 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Елена</cp:lastModifiedBy>
  <cp:revision>48</cp:revision>
  <dcterms:created xsi:type="dcterms:W3CDTF">2023-05-16T13:24:45Z</dcterms:created>
  <dcterms:modified xsi:type="dcterms:W3CDTF">2025-10-22T13:31:18Z</dcterms:modified>
</cp:coreProperties>
</file>