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84" r:id="rId3"/>
    <p:sldId id="280" r:id="rId4"/>
    <p:sldId id="281" r:id="rId5"/>
    <p:sldId id="264" r:id="rId6"/>
    <p:sldId id="265" r:id="rId7"/>
    <p:sldId id="266" r:id="rId8"/>
    <p:sldId id="267" r:id="rId9"/>
    <p:sldId id="268" r:id="rId10"/>
    <p:sldId id="269" r:id="rId11"/>
    <p:sldId id="271" r:id="rId12"/>
    <p:sldId id="270" r:id="rId13"/>
    <p:sldId id="275" r:id="rId14"/>
    <p:sldId id="274" r:id="rId15"/>
    <p:sldId id="273" r:id="rId16"/>
    <p:sldId id="272" r:id="rId17"/>
    <p:sldId id="276" r:id="rId18"/>
    <p:sldId id="277" r:id="rId19"/>
    <p:sldId id="278" r:id="rId20"/>
    <p:sldId id="279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6600CC"/>
    <a:srgbClr val="33C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10F8B6-3CFA-4BC7-9CB2-6D1026C29E50}" type="datetimeFigureOut">
              <a:rPr lang="ru-RU" smtClean="0"/>
              <a:pPr/>
              <a:t>31.01.2019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2F054A-33DE-4599-8DE8-41D0576654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img1.liveinternet.ru/images/attach/b/4/103/207/103207515__041.png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img1.liveinternet.ru/images/attach/b/4/103/207/103207515__04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0" y="190500"/>
            <a:ext cx="6667500" cy="6667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0" y="571480"/>
            <a:ext cx="7643866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ЧАС </a:t>
            </a:r>
          </a:p>
          <a:p>
            <a:pPr algn="ctr"/>
            <a:r>
              <a:rPr lang="ru-RU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ВЕСЕЛОЙ МАТЕМАТИКИ</a:t>
            </a:r>
            <a:endParaRPr lang="ru-RU" sz="60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06" y="5657671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Разработала : </a:t>
            </a:r>
            <a:r>
              <a:rPr lang="ru-RU" i="1" dirty="0" err="1" smtClean="0">
                <a:latin typeface="Arial" pitchFamily="34" charset="0"/>
                <a:cs typeface="Arial" pitchFamily="34" charset="0"/>
              </a:rPr>
              <a:t>Ратунина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Я.Е.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воспитатель ГПД 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ГБОУ школы № 120</a:t>
            </a:r>
          </a:p>
          <a:p>
            <a:r>
              <a:rPr lang="ru-RU" i="1" dirty="0" smtClean="0">
                <a:latin typeface="Arial" pitchFamily="34" charset="0"/>
                <a:cs typeface="Arial" pitchFamily="34" charset="0"/>
              </a:rPr>
              <a:t>г. Санкт - Петербург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357554" y="928670"/>
            <a:ext cx="50006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Я двойку в 20 превращу,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Из троек и четверок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Смогу я, если захочу,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Составить 30, 40.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00496" y="2643182"/>
            <a:ext cx="2500330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0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571480"/>
            <a:ext cx="64294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ЗАГАДКИ ТЮБИКА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428736"/>
            <a:ext cx="81439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Соедините точки в нужном порядке и получите изображение предмета.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 descr="http://funforkids.ru/pictures/neznaika/neznaika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-7643890"/>
            <a:ext cx="1627156" cy="2514600"/>
          </a:xfrm>
          <a:prstGeom prst="rect">
            <a:avLst/>
          </a:prstGeom>
          <a:noFill/>
        </p:spPr>
      </p:pic>
      <p:pic>
        <p:nvPicPr>
          <p:cNvPr id="5" name="Picture 2" descr="http://funforkids.ru/pictures/neznaika/neznaika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44" y="-7491490"/>
            <a:ext cx="1627156" cy="2514600"/>
          </a:xfrm>
          <a:prstGeom prst="rect">
            <a:avLst/>
          </a:prstGeom>
          <a:noFill/>
        </p:spPr>
      </p:pic>
      <p:sp>
        <p:nvSpPr>
          <p:cNvPr id="8" name="5-конечная звезда 7"/>
          <p:cNvSpPr/>
          <p:nvPr/>
        </p:nvSpPr>
        <p:spPr>
          <a:xfrm>
            <a:off x="1428728" y="2928934"/>
            <a:ext cx="3000396" cy="3071834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flipV="1">
            <a:off x="2857488" y="2786058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flipV="1">
            <a:off x="3214678" y="4000504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 flipV="1">
            <a:off x="4429124" y="4000504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flipV="1">
            <a:off x="2571736" y="4000504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flipV="1">
            <a:off x="3500430" y="4786322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 flipV="1">
            <a:off x="1285852" y="4000504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Овал 14"/>
          <p:cNvSpPr/>
          <p:nvPr/>
        </p:nvSpPr>
        <p:spPr>
          <a:xfrm flipV="1">
            <a:off x="1928794" y="5929330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 flipV="1">
            <a:off x="2214546" y="4786322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Овал 16"/>
          <p:cNvSpPr/>
          <p:nvPr/>
        </p:nvSpPr>
        <p:spPr>
          <a:xfrm flipV="1">
            <a:off x="3786182" y="5929330"/>
            <a:ext cx="133352" cy="133352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643042" y="5786454"/>
            <a:ext cx="214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6" y="4714884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0100" y="3929066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85984" y="3786190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6050" y="2357430"/>
            <a:ext cx="2143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57554" y="3786190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72000" y="392906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643306" y="464344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29058" y="5715016"/>
            <a:ext cx="35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6" name="Picture 6" descr="http://funforkids.ru/pictures/neznaika/neznaika0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57818" y="2357430"/>
            <a:ext cx="3530285" cy="396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2910" y="500042"/>
            <a:ext cx="75724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Рассмотрите рисунок и назовите геометрические фигуры, которые были использованы для него.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3000372"/>
            <a:ext cx="2643206" cy="2286016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000232" y="1643050"/>
            <a:ext cx="3143272" cy="1357322"/>
          </a:xfrm>
          <a:prstGeom prst="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3286116" y="2143116"/>
            <a:ext cx="571504" cy="57150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857356" y="5286388"/>
            <a:ext cx="1643074" cy="5000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500430" y="5286388"/>
            <a:ext cx="1643074" cy="50006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3429000"/>
            <a:ext cx="500066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86116" y="3429000"/>
            <a:ext cx="500066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786182" y="3429000"/>
            <a:ext cx="500066" cy="10001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" name="Picture 6" descr="http://funforkids.ru/pictures/neznaika/neznaika01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57818" y="2357430"/>
            <a:ext cx="3530285" cy="396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funforkids.ru/pictures/neznaika/neznaika0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928802"/>
            <a:ext cx="2183534" cy="396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500042"/>
            <a:ext cx="7643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Задачи от Ромашки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200024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Дружно муравьи живут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И без дела не снуют.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Два несут травинку,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Два несут былинку,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 Три несут иголки,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Сколько их под елкой?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funforkids.ru/pictures/neznaika/neznaika0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857364"/>
            <a:ext cx="2183534" cy="39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28572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Ежик по грибы пошел,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10 рыжиков нашел.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8 положил в корзинку, Остальные же - на спинку. Сколько рыжиков несешь На своих иголках еж?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4612" y="364331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Три гуся летят над нами. Три других за облаками, Два спустились на ручей. Сколько было всех гусей?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funforkids.ru/pictures/neznaika/neznaika0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928802"/>
            <a:ext cx="2183534" cy="39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43174" y="1071546"/>
            <a:ext cx="578647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Две мышки проникли в квартиру, Решили попробовать сыру.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Тут следом явились подружки -Три сереньких мышки-норушки. Кот спал в это время на крыше. Про этот не ведая пир. 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А ну, сосчитай, сколько мышек Съели оставленный сыр?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unforkids.ru/pictures/neznaika/neznaika2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560994" y="2643182"/>
            <a:ext cx="2583006" cy="3960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001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Помогите Винтику и Шпунтику выполнить вычисления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428868"/>
            <a:ext cx="4214842" cy="39290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857224" y="2143116"/>
            <a:ext cx="714380" cy="7143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5143504" y="5929330"/>
            <a:ext cx="714380" cy="7143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вал 6"/>
          <p:cNvSpPr/>
          <p:nvPr/>
        </p:nvSpPr>
        <p:spPr>
          <a:xfrm>
            <a:off x="857224" y="4000504"/>
            <a:ext cx="714380" cy="71438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4929190" y="2143116"/>
            <a:ext cx="857256" cy="71438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2857488" y="5857892"/>
            <a:ext cx="857256" cy="714380"/>
          </a:xfrm>
          <a:prstGeom prst="triangl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28926" y="2071678"/>
            <a:ext cx="714380" cy="714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5857892"/>
            <a:ext cx="714380" cy="714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143504" y="4000504"/>
            <a:ext cx="714380" cy="714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928926" y="3929066"/>
            <a:ext cx="714380" cy="7143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57224" y="221455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928926" y="2143116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43504" y="221455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43504" y="407194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43504" y="592933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1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28926" y="6000768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1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28662" y="5929330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3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57224" y="4071942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28926" y="4000504"/>
            <a:ext cx="7143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?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1714480" y="2500306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786182" y="2500306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4822827" y="3463925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1643042" y="4286256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3857620" y="6286520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6200000">
            <a:off x="750861" y="5249875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4894265" y="5321313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>
            <a:off x="1785918" y="6286520"/>
            <a:ext cx="1071570" cy="158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928794" y="1785926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_</a:t>
            </a:r>
            <a:endParaRPr lang="ru-RU" sz="3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4214810" y="5572140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_</a:t>
            </a:r>
            <a:endParaRPr lang="ru-RU" sz="3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072066" y="4786322"/>
            <a:ext cx="357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_</a:t>
            </a:r>
            <a:endParaRPr lang="ru-RU" sz="3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000496" y="200024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85852" y="507207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14546" y="5786454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29190" y="3071810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857356" y="3857628"/>
            <a:ext cx="4286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Arial" pitchFamily="34" charset="0"/>
                <a:cs typeface="Arial" pitchFamily="34" charset="0"/>
              </a:rPr>
              <a:t>=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funforkids.ru/pictures/neznaika/neznaika3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2214554"/>
            <a:ext cx="1751523" cy="3643338"/>
          </a:xfrm>
          <a:prstGeom prst="rect">
            <a:avLst/>
          </a:prstGeom>
          <a:noFill/>
        </p:spPr>
      </p:pic>
      <p:cxnSp>
        <p:nvCxnSpPr>
          <p:cNvPr id="5" name="Соединительная линия уступом 4"/>
          <p:cNvCxnSpPr/>
          <p:nvPr/>
        </p:nvCxnSpPr>
        <p:spPr>
          <a:xfrm rot="5400000">
            <a:off x="2357422" y="5357826"/>
            <a:ext cx="1000132" cy="71438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ная линия уступом 6"/>
          <p:cNvCxnSpPr/>
          <p:nvPr/>
        </p:nvCxnSpPr>
        <p:spPr>
          <a:xfrm rot="5400000">
            <a:off x="3071802" y="4786322"/>
            <a:ext cx="1000132" cy="71438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Соединительная линия уступом 7"/>
          <p:cNvCxnSpPr/>
          <p:nvPr/>
        </p:nvCxnSpPr>
        <p:spPr>
          <a:xfrm rot="5400000">
            <a:off x="3786182" y="4214818"/>
            <a:ext cx="1000132" cy="714380"/>
          </a:xfrm>
          <a:prstGeom prst="bentConnector3">
            <a:avLst>
              <a:gd name="adj1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/>
          <p:nvPr/>
        </p:nvCxnSpPr>
        <p:spPr>
          <a:xfrm rot="5400000">
            <a:off x="4500562" y="3714752"/>
            <a:ext cx="1000132" cy="714380"/>
          </a:xfrm>
          <a:prstGeom prst="bentConnector3">
            <a:avLst>
              <a:gd name="adj1" fmla="val 5177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5400000">
            <a:off x="5214942" y="3214686"/>
            <a:ext cx="1000132" cy="714380"/>
          </a:xfrm>
          <a:prstGeom prst="bentConnector3">
            <a:avLst>
              <a:gd name="adj1" fmla="val 51775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rot="5400000">
            <a:off x="5929322" y="2714620"/>
            <a:ext cx="1000132" cy="714380"/>
          </a:xfrm>
          <a:prstGeom prst="bentConnector3">
            <a:avLst>
              <a:gd name="adj1" fmla="val 49999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 descr="http://img-fotki.yandex.ru/get/6713/981986.49/0_87dc3_e81806cb_orig"/>
          <p:cNvPicPr>
            <a:picLocks noChangeAspect="1" noChangeArrowheads="1"/>
          </p:cNvPicPr>
          <p:nvPr/>
        </p:nvPicPr>
        <p:blipFill>
          <a:blip r:embed="rId3" cstate="email"/>
          <a:srcRect t="30474" r="68379" b="41521"/>
          <a:stretch>
            <a:fillRect/>
          </a:stretch>
        </p:blipFill>
        <p:spPr bwMode="auto">
          <a:xfrm flipH="1">
            <a:off x="6215074" y="785794"/>
            <a:ext cx="2724789" cy="178595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214546" y="5214950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4 + 9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86050" y="4572008"/>
            <a:ext cx="158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12 - 7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372" y="3571876"/>
            <a:ext cx="158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15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00430" y="4071942"/>
            <a:ext cx="158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16 - 9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29190" y="3071810"/>
            <a:ext cx="1652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16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9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500694" y="2500306"/>
            <a:ext cx="17954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18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10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>
            <a:off x="6786578" y="2571744"/>
            <a:ext cx="2071702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214678" y="5214950"/>
            <a:ext cx="5854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13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071934" y="4714884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6314" y="4143380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500694" y="371475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215074" y="3143248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858016" y="2643182"/>
            <a:ext cx="3850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</a:t>
            </a:r>
            <a:endParaRPr lang="ru-RU" sz="28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857224" y="357166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Лесенка астронома Стекляшкина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4-конечная звезда 33"/>
          <p:cNvSpPr/>
          <p:nvPr/>
        </p:nvSpPr>
        <p:spPr>
          <a:xfrm>
            <a:off x="8286776" y="0"/>
            <a:ext cx="500066" cy="42862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4-конечная звезда 34"/>
          <p:cNvSpPr/>
          <p:nvPr/>
        </p:nvSpPr>
        <p:spPr>
          <a:xfrm>
            <a:off x="285720" y="1357298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4-конечная звезда 36"/>
          <p:cNvSpPr/>
          <p:nvPr/>
        </p:nvSpPr>
        <p:spPr>
          <a:xfrm>
            <a:off x="8286776" y="1643050"/>
            <a:ext cx="500066" cy="428628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4-конечная звезда 37"/>
          <p:cNvSpPr/>
          <p:nvPr/>
        </p:nvSpPr>
        <p:spPr>
          <a:xfrm>
            <a:off x="6215074" y="142852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9" name="4-конечная звезда 38"/>
          <p:cNvSpPr/>
          <p:nvPr/>
        </p:nvSpPr>
        <p:spPr>
          <a:xfrm>
            <a:off x="7286644" y="571480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0" name="4-конечная звезда 39"/>
          <p:cNvSpPr/>
          <p:nvPr/>
        </p:nvSpPr>
        <p:spPr>
          <a:xfrm>
            <a:off x="714348" y="142852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1" name="4-конечная звезда 40"/>
          <p:cNvSpPr/>
          <p:nvPr/>
        </p:nvSpPr>
        <p:spPr>
          <a:xfrm>
            <a:off x="4429124" y="1857364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2" name="4-конечная звезда 41"/>
          <p:cNvSpPr/>
          <p:nvPr/>
        </p:nvSpPr>
        <p:spPr>
          <a:xfrm>
            <a:off x="3786182" y="0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3" name="4-конечная звезда 42"/>
          <p:cNvSpPr/>
          <p:nvPr/>
        </p:nvSpPr>
        <p:spPr>
          <a:xfrm>
            <a:off x="2438384" y="1795450"/>
            <a:ext cx="500066" cy="428628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0" name="Picture 6" descr="http://funforkids.ru/pictures/neznaika/neznaika1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429388" y="2500306"/>
            <a:ext cx="2584552" cy="3960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214290"/>
            <a:ext cx="65008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Волшебные квадраты Знайки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2285992"/>
            <a:ext cx="4214842" cy="421484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392877" y="4393413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1822431" y="4392619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071538" y="3643314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071538" y="5143512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786050" y="228599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488" y="514351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214810" y="2214554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514351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488" y="371475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0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28728" y="371475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3372" y="514351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372" y="371475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2285992"/>
            <a:ext cx="75533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571612"/>
            <a:ext cx="4214842" cy="4214842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Picture 6" descr="http://funforkids.ru/pictures/neznaika/neznaika17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429388" y="2500306"/>
            <a:ext cx="2584552" cy="3960000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 rot="5400000">
            <a:off x="821505" y="3679033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5400000">
            <a:off x="822299" y="3678239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2179621" y="3678239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571604" y="4429132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571604" y="3000372"/>
            <a:ext cx="4214842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572000" y="450057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4429132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164305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14678" y="307181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480" y="4429132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164305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2000" y="307181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8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43240" y="164305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714480" y="3071810"/>
            <a:ext cx="92869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0</a:t>
            </a:r>
            <a:endParaRPr lang="ru-RU" sz="8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571480"/>
            <a:ext cx="507206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Он, конечно, самый главный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Озорник-шалун забавный.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Он в огромной синей шляпе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Неумеха и растяпа.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357950" y="357166"/>
            <a:ext cx="1711524" cy="32861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14810" y="414338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Этот - мастер рисовать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Красками и кистью.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Может он нарисовать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И портрет и листья.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funforkids.ru/pictures/neznaika/neznaika01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428596" y="2357430"/>
            <a:ext cx="3530285" cy="396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&amp;Dcy;&amp;iecy;&amp;tcy;&amp;scy;&amp;kcy;&amp;icy;&amp;jcy; &amp;kcy;&amp;lcy;&amp;icy;&amp;pcy;-&amp;acy;&amp;rcy;&amp;tcy; - &quot;&amp;Ncy;&amp;iecy;&amp;zcy;&amp;ncy;&amp;acy;&amp;jcy;&amp;kcy;&amp;acy; &amp;icy; &amp;iecy;&amp;gcy;&amp;ocy; &amp;dcy;&amp;rcy;&amp;ucy;&amp;zcy;&amp;softcy;&amp;yacy;&quot;.&amp;Rcy;&amp;icy;&amp;scy;&amp;ucy;&amp;ncy;&amp;kcy;&amp;icy; &amp;ocy;&amp;tcy; &amp;IEcy;&amp;lcy;&amp;kcy;&amp;a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42852"/>
            <a:ext cx="1325835" cy="2196000"/>
          </a:xfrm>
          <a:prstGeom prst="rect">
            <a:avLst/>
          </a:prstGeom>
          <a:noFill/>
        </p:spPr>
      </p:pic>
      <p:pic>
        <p:nvPicPr>
          <p:cNvPr id="5" name="Picture 6" descr="http://funforkids.ru/pictures/neznaika/neznaika09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358082" y="0"/>
            <a:ext cx="1428760" cy="2591141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071538" y="285728"/>
            <a:ext cx="67866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ШИФРОГРАММА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2071678"/>
          <a:ext cx="8858318" cy="128588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571508"/>
                <a:gridCol w="500066"/>
                <a:gridCol w="500066"/>
                <a:gridCol w="571504"/>
                <a:gridCol w="500066"/>
                <a:gridCol w="571504"/>
                <a:gridCol w="571504"/>
                <a:gridCol w="571504"/>
                <a:gridCol w="571504"/>
                <a:gridCol w="571504"/>
                <a:gridCol w="571504"/>
                <a:gridCol w="500066"/>
                <a:gridCol w="571504"/>
                <a:gridCol w="607224"/>
                <a:gridCol w="553645"/>
                <a:gridCol w="553645"/>
              </a:tblGrid>
              <a:tr h="589363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16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9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5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11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3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8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7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2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12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15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10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13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6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14</a:t>
                      </a:r>
                      <a:endParaRPr lang="ru-RU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521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!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 err="1" smtClean="0"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endParaRPr lang="ru-RU" sz="28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4071942"/>
            <a:ext cx="1309688" cy="2514600"/>
          </a:xfrm>
          <a:prstGeom prst="rect">
            <a:avLst/>
          </a:prstGeom>
          <a:noFill/>
        </p:spPr>
      </p:pic>
      <p:pic>
        <p:nvPicPr>
          <p:cNvPr id="7" name="Picture 6" descr="http://funforkids.ru/pictures/neznaika/neznaika17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flipH="1">
            <a:off x="7215206" y="4071942"/>
            <a:ext cx="1571636" cy="24080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00232" y="3571876"/>
            <a:ext cx="52149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Ребята,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вы </a:t>
            </a:r>
          </a:p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молодцы!</a:t>
            </a:r>
            <a:endParaRPr lang="ru-RU" sz="6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2000240"/>
            <a:ext cx="6858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http://funforkids.ru/pictures/neznaika/neznaika05.png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286124"/>
            <a:ext cx="62865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http://funforkids.ru/pictures/neznaika/neznaika09.png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643314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http://bookcube.ru/uploads/taginator/Aug-2013/setka-zanyatij-vo-vtoroj-mladshej-gruppe-po.jpg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2357430"/>
            <a:ext cx="5643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http://f1.live4fun.ru/pictures/img_7926719_17_2.jpg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1285860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http://img1.liveinternet.ru/images/attach/b/4/103/207/103207515__041.png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1643050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http://funforkids.ru/pictures/neznaika/neznaika10.png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2714620"/>
            <a:ext cx="65008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http://funforkids.ru/pictures/neznaika/neznaika01.png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3000372"/>
            <a:ext cx="60722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http://funforkids.ru/pictures/neznaika/neznaika34.png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0" y="4286256"/>
            <a:ext cx="90011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http://artbull.ru/content/neznaika-i-ego-druzya-zagadki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357422" y="428604"/>
            <a:ext cx="5132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Использованные  ресурсы: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7148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Эта девочка-цветочек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Носит юбку белую.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Любит в поле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ветерочек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И клубнику спелую.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6" descr="http://funforkids.ru/pictures/neznaika/neznaika09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5286380" y="0"/>
            <a:ext cx="2183534" cy="3960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071902" y="4143380"/>
            <a:ext cx="507209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Эти двое малышей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Механики отличные.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Все могут сделать и быстрей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И лучше заграничного.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funforkids.ru/pictures/neznaika/neznaika2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42910" y="2643182"/>
            <a:ext cx="2583006" cy="396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571480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Этот парень – астроном,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Всё про звезды знает.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Телескоп стоит на доме -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Солнце изучает.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http://funforkids.ru/pictures/neznaika/neznaika3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7000892" y="214290"/>
            <a:ext cx="1751523" cy="36433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643306" y="4286256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Этот умный коротышка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Прочитал уже все книжки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Он и вправду много знает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И девчат не обижает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funforkids.ru/pictures/neznaika/neznaika17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428868"/>
            <a:ext cx="2584552" cy="39600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50" y="357166"/>
            <a:ext cx="89297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Помоги Незнайке угадать цифры</a:t>
            </a:r>
            <a:endParaRPr lang="ru-RU" sz="4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0364" y="1214422"/>
            <a:ext cx="50720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Ноль подставил спинку брату,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Тот взобрался не спеша –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Стали новой цифрой братцы,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Не найти нам в ней конца.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Повернуть ее ты можешь, 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Головой поставив вниз.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Цифра будет все такой же.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Ну, подумай, разберись!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2928934"/>
            <a:ext cx="1571636" cy="3770263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 w="368300" h="23495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8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1214422"/>
            <a:ext cx="48577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Отгадайте - ка, ребята,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Что за цифра – акробатка?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Если на голову встанет,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Ровно на 3 меньше станет.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3087737"/>
            <a:ext cx="2143140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9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14678" y="857232"/>
            <a:ext cx="50006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Вид ее – как запятая,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Хвост крючком, и не секрет: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Любит всех она лентяев,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А лентяи ее – нет.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86182" y="2571744"/>
            <a:ext cx="2286016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86116" y="1071546"/>
            <a:ext cx="49292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Эта цифра – как замочек: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Сверху крюк, 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Внизу кружочек.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2500306"/>
            <a:ext cx="2928958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6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funforkids.ru/pictures/neznaika/neznaika05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1928802"/>
            <a:ext cx="2193751" cy="4212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868" y="1214422"/>
            <a:ext cx="321471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Вот так цифра – кочерга,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У нее одна нога!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4744" y="2500306"/>
            <a:ext cx="3357586" cy="37702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3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</a:t>
            </a:r>
            <a:endParaRPr lang="ru-RU" sz="23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860</TotalTime>
  <Words>489</Words>
  <Application>Microsoft Office PowerPoint</Application>
  <PresentationFormat>Экран (4:3)</PresentationFormat>
  <Paragraphs>166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Яна</dc:creator>
  <cp:lastModifiedBy>Яна</cp:lastModifiedBy>
  <cp:revision>92</cp:revision>
  <dcterms:created xsi:type="dcterms:W3CDTF">2014-09-17T17:24:10Z</dcterms:created>
  <dcterms:modified xsi:type="dcterms:W3CDTF">2019-01-31T17:31:49Z</dcterms:modified>
</cp:coreProperties>
</file>