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3" r:id="rId8"/>
    <p:sldId id="264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414732"/>
            <a:ext cx="8915399" cy="336264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Николай Михайлович Коняев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«Правнуки богатырей»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351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92924" y="606857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Михайлович Коняев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89213" y="2126222"/>
            <a:ext cx="4313237" cy="3777621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Михайлович Коняев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(1949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русский писатель, секретарь Правления Союза писателей России, председатель Православного общества писателей Санкт-Петербурга.</a:t>
            </a:r>
          </a:p>
        </p:txBody>
      </p:sp>
    </p:spTree>
    <p:extLst>
      <p:ext uri="{BB962C8B-B14F-4D97-AF65-F5344CB8AC3E}">
        <p14:creationId xmlns:p14="http://schemas.microsoft.com/office/powerpoint/2010/main" val="428155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«Богатыри» — картина русского художника-живописца Виктора Михайловича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Васнецова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5080" y="2711570"/>
            <a:ext cx="5667375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109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Богатырь -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человек рослый, дородный, дюжий и видный; необычайный силач; смелый и удачливый, храбрый и счастливый воин, витязь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словаре Ожегова) -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русских былин, совершающий воинские подвиги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Человек очень большой силы, стойкости, отваги.</a:t>
            </a:r>
          </a:p>
        </p:txBody>
      </p:sp>
    </p:spTree>
    <p:extLst>
      <p:ext uri="{BB962C8B-B14F-4D97-AF65-F5344CB8AC3E}">
        <p14:creationId xmlns:p14="http://schemas.microsoft.com/office/powerpoint/2010/main" val="782008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293612" cy="128089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Великий Устюг</a:t>
            </a:r>
            <a:endParaRPr lang="ru-RU" sz="6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41" y="2096219"/>
            <a:ext cx="6687258" cy="450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939881" y="1328738"/>
            <a:ext cx="3992732" cy="576262"/>
          </a:xfrm>
        </p:spPr>
        <p:txBody>
          <a:bodyPr/>
          <a:lstStyle/>
          <a:p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изразцы</a:t>
            </a:r>
            <a:endParaRPr lang="ru-RU" sz="5400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592924" y="2234840"/>
            <a:ext cx="4343400" cy="3257550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7392102" y="1328738"/>
            <a:ext cx="3999001" cy="576262"/>
          </a:xfrm>
        </p:spPr>
        <p:txBody>
          <a:bodyPr/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финифть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392102" y="2234840"/>
            <a:ext cx="3889559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514" y="2538460"/>
            <a:ext cx="3029975" cy="3596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33565" t="46391" r="36626"/>
          <a:stretch/>
        </p:blipFill>
        <p:spPr>
          <a:xfrm>
            <a:off x="8488391" y="2324924"/>
            <a:ext cx="2958860" cy="35969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17787" y="5920349"/>
            <a:ext cx="27000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Данилович Поярков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3514" y="6228125"/>
            <a:ext cx="3093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Семён Иванович Дежнёв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3715" y="246740"/>
            <a:ext cx="2784450" cy="35969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08570" y="3982993"/>
            <a:ext cx="2351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Ерофей Павлович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949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41201" y="915264"/>
            <a:ext cx="6047619" cy="52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50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84297" y="322186"/>
            <a:ext cx="8911687" cy="64044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мишень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08" y="1264555"/>
            <a:ext cx="6412674" cy="52733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5529532" y="3873260"/>
            <a:ext cx="423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529532" y="4567838"/>
            <a:ext cx="354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529532" y="5205584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63955" y="5738340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5870235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232</TotalTime>
  <Words>122</Words>
  <Application>Microsoft Office PowerPoint</Application>
  <PresentationFormat>Широкоэкранный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Легкий дым</vt:lpstr>
      <vt:lpstr>Николай Михайлович Коняев  «Правнуки богатырей»</vt:lpstr>
      <vt:lpstr>Николай Михайлович Коняев </vt:lpstr>
      <vt:lpstr>«Богатыри» — картина русского художника-живописца Виктора Михайловича Васнецова</vt:lpstr>
      <vt:lpstr>Богатырь - </vt:lpstr>
      <vt:lpstr>Великий Устюг</vt:lpstr>
      <vt:lpstr>Презентация PowerPoint</vt:lpstr>
      <vt:lpstr>Презентация PowerPoint</vt:lpstr>
      <vt:lpstr>Презентация PowerPoint</vt:lpstr>
      <vt:lpstr>мишень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Николая Михайловича Коняева  «Правнуки богатырей»</dc:title>
  <dc:creator>User</dc:creator>
  <cp:lastModifiedBy>User</cp:lastModifiedBy>
  <cp:revision>26</cp:revision>
  <dcterms:created xsi:type="dcterms:W3CDTF">2024-02-13T06:22:00Z</dcterms:created>
  <dcterms:modified xsi:type="dcterms:W3CDTF">2024-02-26T18:15:55Z</dcterms:modified>
</cp:coreProperties>
</file>