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4" r:id="rId2"/>
    <p:sldId id="270" r:id="rId3"/>
    <p:sldId id="271" r:id="rId4"/>
    <p:sldId id="272" r:id="rId5"/>
    <p:sldId id="273" r:id="rId6"/>
    <p:sldId id="278" r:id="rId7"/>
    <p:sldId id="256" r:id="rId8"/>
    <p:sldId id="264" r:id="rId9"/>
    <p:sldId id="257" r:id="rId10"/>
    <p:sldId id="258" r:id="rId11"/>
    <p:sldId id="280" r:id="rId12"/>
    <p:sldId id="282" r:id="rId13"/>
    <p:sldId id="267" r:id="rId14"/>
    <p:sldId id="28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8000"/>
    <a:srgbClr val="FF00FF"/>
    <a:srgbClr val="00FFFF"/>
    <a:srgbClr val="FFFF00"/>
    <a:srgbClr val="FE6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360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7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360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  <p:sp>
          <p:nvSpPr>
            <p:cNvPr id="6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Arial" charset="0"/>
              </a:endParaRPr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0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360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360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2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360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3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360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360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360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382992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82993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6501C-683D-4E04-BF24-3FF507659AF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52306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47819-D3F8-417A-BE7A-118F8EE8857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35611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F4A45-1F8D-4440-8DF3-1AF448C3BE0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16025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7297A-7302-4D14-9DC4-9D49C45D760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01807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D6405-AE9E-426C-A06D-82685E6CF28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38965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059DB7-B465-4561-B739-4FEDA7AF666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56089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9A7435-CBDA-4677-87F9-4CC858C8F42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81796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60783-2010-4506-B847-90C064E9325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30149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C153A-D3EE-4E49-ADFE-1A2C4B57BF4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18500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44AA6-AD6E-4763-A7AE-F662EE89A32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56909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4D64F9-39F1-4419-A7CE-459CD01F674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6875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381955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381956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3600">
                <a:solidFill>
                  <a:srgbClr val="FFFFFF"/>
                </a:solidFill>
                <a:latin typeface="Arial" charset="0"/>
              </a:endParaRPr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381958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360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81959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360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81960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360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81961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360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81962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360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81963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360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81964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360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81965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3600">
                  <a:solidFill>
                    <a:srgbClr val="FFFFFF"/>
                  </a:solidFill>
                  <a:latin typeface="Arial" charset="0"/>
                </a:endParaRPr>
              </a:p>
            </p:txBody>
          </p:sp>
          <p:sp>
            <p:nvSpPr>
              <p:cNvPr id="381966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3600">
                  <a:solidFill>
                    <a:srgbClr val="FFFFFF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38196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196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196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1970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81971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492A90-6E19-4347-9675-00225BAD76A5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776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0430" y="714356"/>
            <a:ext cx="2214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Monotype Corsiva" pitchFamily="66" charset="0"/>
                <a:cs typeface="Times New Roman" pitchFamily="18" charset="0"/>
              </a:rPr>
              <a:t>Тест</a:t>
            </a:r>
            <a:endParaRPr lang="ru-RU" sz="4800" b="1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2071678"/>
            <a:ext cx="776206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1.Планеты Солнечной системы изучают…</a:t>
            </a:r>
          </a:p>
          <a:p>
            <a:endParaRPr lang="ru-RU" sz="3600" dirty="0" smtClean="0">
              <a:latin typeface="Monotype Corsiva" pitchFamily="66" charset="0"/>
            </a:endParaRPr>
          </a:p>
          <a:p>
            <a:r>
              <a:rPr lang="ru-RU" sz="3200" dirty="0" smtClean="0">
                <a:latin typeface="Monotype Corsiva" pitchFamily="66" charset="0"/>
              </a:rPr>
              <a:t>а) географы;</a:t>
            </a:r>
          </a:p>
          <a:p>
            <a:r>
              <a:rPr lang="ru-RU" sz="3200" dirty="0" smtClean="0">
                <a:latin typeface="Monotype Corsiva" pitchFamily="66" charset="0"/>
              </a:rPr>
              <a:t>б) химики;</a:t>
            </a:r>
          </a:p>
          <a:p>
            <a:r>
              <a:rPr lang="ru-RU" sz="3200" dirty="0" smtClean="0">
                <a:latin typeface="Monotype Corsiva" pitchFamily="66" charset="0"/>
              </a:rPr>
              <a:t>в) астрономы;</a:t>
            </a:r>
          </a:p>
          <a:p>
            <a:r>
              <a:rPr lang="ru-RU" sz="3200" dirty="0" smtClean="0">
                <a:latin typeface="Monotype Corsiva" pitchFamily="66" charset="0"/>
              </a:rPr>
              <a:t>г) физики.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21_62768_197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8136904" cy="5645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0"/>
            <a:ext cx="66422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spc="100" dirty="0" smtClean="0">
                <a:latin typeface="Monotype Corsiva" pitchFamily="66" charset="0"/>
              </a:rPr>
              <a:t>Поверхность Луны</a:t>
            </a:r>
            <a:endParaRPr lang="ru-RU" sz="5400" b="1" spc="1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75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4">
              <a:lumMod val="1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smtClean="0">
              <a:ln>
                <a:noFill/>
              </a:ln>
              <a:solidFill>
                <a:srgbClr val="00206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38416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9144000" cy="6400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9366"/>
            <a:ext cx="9144000" cy="513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943660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yf rjyrehc\moon-col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084"/>
            <a:ext cx="9144000" cy="6868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19945" y="332656"/>
            <a:ext cx="33041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Monotype Corsiva" pitchFamily="66" charset="0"/>
              </a:rPr>
              <a:t>Фазы Луны</a:t>
            </a:r>
            <a:endParaRPr lang="ru-RU" sz="5400" b="1" dirty="0">
              <a:latin typeface="Monotype Corsiva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428206"/>
            <a:ext cx="4427984" cy="2565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144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rosegardening.org/wp-content/uploads/2020/02/4.-armstnong-makes-lyne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188640"/>
            <a:ext cx="9525000" cy="631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3016"/>
            <a:ext cx="3118403" cy="32849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3525441"/>
            <a:ext cx="2684240" cy="3355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0381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428736"/>
            <a:ext cx="6976590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2.Вокруг Солнца вращаются планеты. </a:t>
            </a:r>
          </a:p>
          <a:p>
            <a:r>
              <a:rPr lang="ru-RU" sz="3600" dirty="0" smtClean="0">
                <a:latin typeface="Monotype Corsiva" pitchFamily="66" charset="0"/>
              </a:rPr>
              <a:t>   Их …</a:t>
            </a:r>
          </a:p>
          <a:p>
            <a:endParaRPr lang="ru-RU" sz="3600" dirty="0" smtClean="0">
              <a:latin typeface="Monotype Corsiva" pitchFamily="66" charset="0"/>
            </a:endParaRPr>
          </a:p>
          <a:p>
            <a:r>
              <a:rPr lang="ru-RU" sz="3200" dirty="0" smtClean="0">
                <a:latin typeface="Monotype Corsiva" pitchFamily="66" charset="0"/>
              </a:rPr>
              <a:t>а) 7;</a:t>
            </a:r>
          </a:p>
          <a:p>
            <a:r>
              <a:rPr lang="ru-RU" sz="3200" dirty="0" smtClean="0">
                <a:latin typeface="Monotype Corsiva" pitchFamily="66" charset="0"/>
              </a:rPr>
              <a:t>б) 9 ;</a:t>
            </a:r>
          </a:p>
          <a:p>
            <a:r>
              <a:rPr lang="ru-RU" sz="3200" dirty="0" smtClean="0">
                <a:latin typeface="Monotype Corsiva" pitchFamily="66" charset="0"/>
              </a:rPr>
              <a:t>в )11.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214422"/>
            <a:ext cx="6367449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3. Плутон – это …</a:t>
            </a:r>
          </a:p>
          <a:p>
            <a:endParaRPr lang="ru-RU" sz="3600" dirty="0" smtClean="0">
              <a:latin typeface="Monotype Corsiva" pitchFamily="66" charset="0"/>
            </a:endParaRPr>
          </a:p>
          <a:p>
            <a:r>
              <a:rPr lang="ru-RU" sz="3200" dirty="0" smtClean="0">
                <a:latin typeface="Monotype Corsiva" pitchFamily="66" charset="0"/>
              </a:rPr>
              <a:t>а)  самая большая планета Солнечной </a:t>
            </a:r>
          </a:p>
          <a:p>
            <a:r>
              <a:rPr lang="ru-RU" sz="3200" dirty="0" smtClean="0">
                <a:latin typeface="Monotype Corsiva" pitchFamily="66" charset="0"/>
              </a:rPr>
              <a:t>     системы;</a:t>
            </a:r>
          </a:p>
          <a:p>
            <a:r>
              <a:rPr lang="ru-RU" sz="3200" dirty="0" smtClean="0">
                <a:latin typeface="Monotype Corsiva" pitchFamily="66" charset="0"/>
              </a:rPr>
              <a:t>б) самая маленькая планета Солнечной </a:t>
            </a:r>
          </a:p>
          <a:p>
            <a:r>
              <a:rPr lang="ru-RU" sz="3200" dirty="0" smtClean="0">
                <a:latin typeface="Monotype Corsiva" pitchFamily="66" charset="0"/>
              </a:rPr>
              <a:t>    системы;</a:t>
            </a:r>
          </a:p>
          <a:p>
            <a:r>
              <a:rPr lang="ru-RU" sz="3200" dirty="0" smtClean="0">
                <a:latin typeface="Monotype Corsiva" pitchFamily="66" charset="0"/>
              </a:rPr>
              <a:t>в) планета, равная по величине планете </a:t>
            </a:r>
          </a:p>
          <a:p>
            <a:r>
              <a:rPr lang="ru-RU" sz="3200" dirty="0" smtClean="0">
                <a:latin typeface="Monotype Corsiva" pitchFamily="66" charset="0"/>
              </a:rPr>
              <a:t>    Земля.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000108"/>
            <a:ext cx="8605241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4. Относительно Солнца планеты расположены </a:t>
            </a:r>
          </a:p>
          <a:p>
            <a:r>
              <a:rPr lang="ru-RU" sz="3600" dirty="0" smtClean="0">
                <a:latin typeface="Monotype Corsiva" pitchFamily="66" charset="0"/>
              </a:rPr>
              <a:t>    так:</a:t>
            </a:r>
          </a:p>
          <a:p>
            <a:endParaRPr lang="ru-RU" sz="3200" dirty="0" smtClean="0">
              <a:latin typeface="Monotype Corsiva" pitchFamily="66" charset="0"/>
            </a:endParaRPr>
          </a:p>
          <a:p>
            <a:r>
              <a:rPr lang="ru-RU" sz="3200" dirty="0" smtClean="0">
                <a:latin typeface="Monotype Corsiva" pitchFamily="66" charset="0"/>
              </a:rPr>
              <a:t>     а) Венера, Земля, Марс, Меркурий, Нептун, </a:t>
            </a:r>
          </a:p>
          <a:p>
            <a:r>
              <a:rPr lang="ru-RU" sz="3200" dirty="0" smtClean="0">
                <a:latin typeface="Monotype Corsiva" pitchFamily="66" charset="0"/>
              </a:rPr>
              <a:t>     Плутон, Сатурн, Уран, Юпитер;</a:t>
            </a:r>
          </a:p>
          <a:p>
            <a:endParaRPr lang="ru-RU" sz="3200" dirty="0" smtClean="0">
              <a:latin typeface="Monotype Corsiva" pitchFamily="66" charset="0"/>
            </a:endParaRPr>
          </a:p>
          <a:p>
            <a:r>
              <a:rPr lang="ru-RU" sz="3200" dirty="0" smtClean="0">
                <a:latin typeface="Monotype Corsiva" pitchFamily="66" charset="0"/>
              </a:rPr>
              <a:t>     б) Меркурий, Венера, Земля, Марс, Нептун, </a:t>
            </a:r>
          </a:p>
          <a:p>
            <a:r>
              <a:rPr lang="ru-RU" sz="3200" dirty="0" smtClean="0">
                <a:latin typeface="Monotype Corsiva" pitchFamily="66" charset="0"/>
              </a:rPr>
              <a:t>     Плутон, Сатурн, Юпитер, Уран;</a:t>
            </a:r>
          </a:p>
          <a:p>
            <a:endParaRPr lang="ru-RU" sz="3200" dirty="0" smtClean="0">
              <a:latin typeface="Monotype Corsiva" pitchFamily="66" charset="0"/>
            </a:endParaRPr>
          </a:p>
          <a:p>
            <a:r>
              <a:rPr lang="ru-RU" sz="3200" dirty="0" smtClean="0">
                <a:latin typeface="Monotype Corsiva" pitchFamily="66" charset="0"/>
              </a:rPr>
              <a:t>     в) Меркурий, Венера, Земля, Марс, Юпитер, </a:t>
            </a:r>
          </a:p>
          <a:p>
            <a:r>
              <a:rPr lang="ru-RU" sz="3200" dirty="0" smtClean="0">
                <a:latin typeface="Monotype Corsiva" pitchFamily="66" charset="0"/>
              </a:rPr>
              <a:t>     Сатурн, Уран, Нептун, Плутон.</a:t>
            </a:r>
            <a:endParaRPr lang="ru-RU" sz="3200" dirty="0"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285860"/>
            <a:ext cx="3884397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5. Что такое Земля?</a:t>
            </a:r>
          </a:p>
          <a:p>
            <a:r>
              <a:rPr lang="ru-RU" sz="3600" dirty="0" smtClean="0">
                <a:latin typeface="Monotype Corsiva" pitchFamily="66" charset="0"/>
              </a:rPr>
              <a:t> </a:t>
            </a:r>
          </a:p>
          <a:p>
            <a:r>
              <a:rPr lang="ru-RU" sz="3200" dirty="0" smtClean="0">
                <a:latin typeface="Monotype Corsiva" pitchFamily="66" charset="0"/>
              </a:rPr>
              <a:t>а) звезда ;</a:t>
            </a:r>
          </a:p>
          <a:p>
            <a:r>
              <a:rPr lang="ru-RU" sz="3200" dirty="0" smtClean="0">
                <a:latin typeface="Monotype Corsiva" pitchFamily="66" charset="0"/>
              </a:rPr>
              <a:t>б) планета ;   </a:t>
            </a:r>
          </a:p>
          <a:p>
            <a:r>
              <a:rPr lang="ru-RU" sz="3200" dirty="0" smtClean="0">
                <a:latin typeface="Monotype Corsiva" pitchFamily="66" charset="0"/>
              </a:rPr>
              <a:t>в) пылающий шар 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052736"/>
            <a:ext cx="709681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4800" b="1" dirty="0">
                <a:latin typeface="Calibri" pitchFamily="34" charset="0"/>
                <a:cs typeface="Calibri" pitchFamily="34" charset="0"/>
              </a:rPr>
              <a:t>Ответы к тесту</a:t>
            </a:r>
            <a:r>
              <a:rPr lang="tt-RU" sz="4800" b="1" dirty="0" smtClean="0">
                <a:latin typeface="Calibri" pitchFamily="34" charset="0"/>
                <a:cs typeface="Calibri" pitchFamily="34" charset="0"/>
              </a:rPr>
              <a:t>:</a:t>
            </a:r>
            <a:endParaRPr lang="en-US" sz="4800" b="1" dirty="0" smtClean="0">
              <a:latin typeface="Calibri" pitchFamily="34" charset="0"/>
              <a:cs typeface="Calibri" pitchFamily="34" charset="0"/>
            </a:endParaRPr>
          </a:p>
          <a:p>
            <a:endParaRPr lang="en-US" sz="48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tt-RU" sz="48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tt-RU" sz="4800" b="1" dirty="0">
                <a:latin typeface="Calibri" pitchFamily="34" charset="0"/>
                <a:cs typeface="Calibri" pitchFamily="34" charset="0"/>
              </a:rPr>
              <a:t>1) в; </a:t>
            </a:r>
            <a:r>
              <a:rPr lang="en-US" sz="48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tt-RU" sz="4800" b="1" dirty="0" smtClean="0">
                <a:latin typeface="Calibri" pitchFamily="34" charset="0"/>
                <a:cs typeface="Calibri" pitchFamily="34" charset="0"/>
              </a:rPr>
              <a:t>2</a:t>
            </a:r>
            <a:r>
              <a:rPr lang="tt-RU" sz="4800" b="1" dirty="0">
                <a:latin typeface="Calibri" pitchFamily="34" charset="0"/>
                <a:cs typeface="Calibri" pitchFamily="34" charset="0"/>
              </a:rPr>
              <a:t>) б; </a:t>
            </a:r>
            <a:r>
              <a:rPr lang="en-US" sz="48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tt-RU" sz="4800" b="1" dirty="0" smtClean="0">
                <a:latin typeface="Calibri" pitchFamily="34" charset="0"/>
                <a:cs typeface="Calibri" pitchFamily="34" charset="0"/>
              </a:rPr>
              <a:t>3</a:t>
            </a:r>
            <a:r>
              <a:rPr lang="tt-RU" sz="4800" b="1" dirty="0">
                <a:latin typeface="Calibri" pitchFamily="34" charset="0"/>
                <a:cs typeface="Calibri" pitchFamily="34" charset="0"/>
              </a:rPr>
              <a:t>) б; </a:t>
            </a:r>
            <a:r>
              <a:rPr lang="en-US" sz="48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tt-RU" sz="4800" b="1" dirty="0" smtClean="0">
                <a:latin typeface="Calibri" pitchFamily="34" charset="0"/>
                <a:cs typeface="Calibri" pitchFamily="34" charset="0"/>
              </a:rPr>
              <a:t>4</a:t>
            </a:r>
            <a:r>
              <a:rPr lang="tt-RU" sz="4800" b="1" dirty="0">
                <a:latin typeface="Calibri" pitchFamily="34" charset="0"/>
                <a:cs typeface="Calibri" pitchFamily="34" charset="0"/>
              </a:rPr>
              <a:t>) в; </a:t>
            </a:r>
            <a:r>
              <a:rPr lang="en-US" sz="48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tt-RU" sz="4800" b="1" dirty="0" smtClean="0">
                <a:latin typeface="Calibri" pitchFamily="34" charset="0"/>
                <a:cs typeface="Calibri" pitchFamily="34" charset="0"/>
              </a:rPr>
              <a:t>5</a:t>
            </a:r>
            <a:r>
              <a:rPr lang="tt-RU" sz="4800" b="1" dirty="0">
                <a:latin typeface="Calibri" pitchFamily="34" charset="0"/>
                <a:cs typeface="Calibri" pitchFamily="34" charset="0"/>
              </a:rPr>
              <a:t>) </a:t>
            </a:r>
            <a:r>
              <a:rPr lang="tt-RU" sz="4800" b="1" dirty="0" smtClean="0">
                <a:latin typeface="Calibri" pitchFamily="34" charset="0"/>
                <a:cs typeface="Calibri" pitchFamily="34" charset="0"/>
              </a:rPr>
              <a:t>б.</a:t>
            </a:r>
            <a:endParaRPr lang="ru-RU" sz="4800" b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3646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-142900"/>
            <a:ext cx="4248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spc="400" dirty="0" smtClean="0">
                <a:latin typeface="Monotype Corsiva" pitchFamily="66" charset="0"/>
              </a:rPr>
              <a:t>Кроссворд</a:t>
            </a:r>
            <a:endParaRPr lang="ru-RU" sz="7200" b="1" spc="400" dirty="0">
              <a:latin typeface="Monotype Corsiva" pitchFamily="66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7157" y="1071546"/>
          <a:ext cx="8429685" cy="5429288"/>
        </p:xfrm>
        <a:graphic>
          <a:graphicData uri="http://schemas.openxmlformats.org/drawingml/2006/table">
            <a:tbl>
              <a:tblPr/>
              <a:tblGrid>
                <a:gridCol w="867763"/>
                <a:gridCol w="867763"/>
                <a:gridCol w="867763"/>
                <a:gridCol w="887129"/>
                <a:gridCol w="972359"/>
                <a:gridCol w="936414"/>
                <a:gridCol w="1066231"/>
                <a:gridCol w="216462"/>
                <a:gridCol w="870243"/>
                <a:gridCol w="877558"/>
              </a:tblGrid>
              <a:tr h="1357322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322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32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3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000364" y="1142984"/>
            <a:ext cx="8572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</a:t>
            </a:r>
            <a:endParaRPr lang="ru-RU" sz="7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29454" y="1142984"/>
            <a:ext cx="8572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</a:t>
            </a:r>
            <a:endParaRPr lang="ru-RU" sz="7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57884" y="1142984"/>
            <a:ext cx="8572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7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1142984"/>
            <a:ext cx="8572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</a:t>
            </a:r>
            <a:endParaRPr lang="ru-RU" sz="7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29058" y="1142984"/>
            <a:ext cx="8572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</a:t>
            </a:r>
            <a:endParaRPr lang="ru-RU" sz="7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929586" y="1142984"/>
            <a:ext cx="8572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</a:t>
            </a:r>
            <a:endParaRPr lang="ru-RU" sz="7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00364" y="2500306"/>
            <a:ext cx="8572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</a:t>
            </a:r>
            <a:endParaRPr lang="ru-RU" sz="7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57620" y="2500306"/>
            <a:ext cx="8572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</a:t>
            </a:r>
            <a:endParaRPr lang="ru-RU" sz="7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57752" y="2500306"/>
            <a:ext cx="8572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</a:t>
            </a:r>
            <a:endParaRPr lang="ru-RU" sz="7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857884" y="2500306"/>
            <a:ext cx="8572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  <a:endParaRPr lang="ru-RU" sz="7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929454" y="2500306"/>
            <a:ext cx="8572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</a:t>
            </a:r>
            <a:endParaRPr lang="ru-RU" sz="7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929586" y="2500306"/>
            <a:ext cx="8572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7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000364" y="3857628"/>
            <a:ext cx="8572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</a:t>
            </a:r>
            <a:endParaRPr lang="ru-RU" sz="7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29058" y="3857628"/>
            <a:ext cx="8572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</a:t>
            </a:r>
            <a:endParaRPr lang="ru-RU" sz="7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857752" y="3857628"/>
            <a:ext cx="8572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</a:t>
            </a:r>
            <a:endParaRPr lang="ru-RU" sz="7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857884" y="3857628"/>
            <a:ext cx="8572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</a:t>
            </a:r>
            <a:endParaRPr lang="ru-RU" sz="7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929454" y="3857628"/>
            <a:ext cx="8572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</a:t>
            </a:r>
            <a:endParaRPr lang="ru-RU" sz="7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929586" y="3786190"/>
            <a:ext cx="8572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</a:t>
            </a:r>
            <a:endParaRPr lang="ru-RU" sz="7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143108" y="3857628"/>
            <a:ext cx="8572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</a:t>
            </a:r>
            <a:endParaRPr lang="ru-RU" sz="7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57158" y="5214950"/>
            <a:ext cx="8572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</a:t>
            </a:r>
            <a:endParaRPr lang="ru-RU" sz="7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214414" y="5214950"/>
            <a:ext cx="8572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  <a:endParaRPr lang="ru-RU" sz="7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071670" y="5214950"/>
            <a:ext cx="8572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</a:t>
            </a:r>
            <a:endParaRPr lang="ru-RU" sz="7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000364" y="5214950"/>
            <a:ext cx="8572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</a:t>
            </a:r>
            <a:endParaRPr lang="ru-RU" sz="7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929058" y="5214950"/>
            <a:ext cx="8572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</a:t>
            </a:r>
            <a:endParaRPr lang="ru-RU" sz="7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857752" y="5214950"/>
            <a:ext cx="85725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</a:t>
            </a:r>
            <a:endParaRPr lang="ru-RU" sz="7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3423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8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4059" y="908720"/>
            <a:ext cx="612068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atin typeface="Monotype Corsiva" pitchFamily="66" charset="0"/>
              </a:rPr>
              <a:t>Спутник Земли - Луна</a:t>
            </a:r>
            <a:endParaRPr lang="ru-RU" sz="66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004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61140883_1278247564_lunoze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78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35738" y="4149080"/>
            <a:ext cx="433484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5400" b="1" dirty="0" smtClean="0">
                <a:latin typeface="Monotype Corsiva" pitchFamily="66" charset="0"/>
              </a:rPr>
              <a:t>Луна – </a:t>
            </a:r>
          </a:p>
          <a:p>
            <a:pPr algn="r"/>
            <a:r>
              <a:rPr lang="ru-RU" sz="5400" b="1" dirty="0" smtClean="0">
                <a:latin typeface="Monotype Corsiva" pitchFamily="66" charset="0"/>
              </a:rPr>
              <a:t>спутник  Земли</a:t>
            </a:r>
            <a:endParaRPr lang="ru-RU" sz="54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26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умерки">
  <a:themeElements>
    <a:clrScheme name="Сумерки 3">
      <a:dk1>
        <a:srgbClr val="6600CC"/>
      </a:dk1>
      <a:lt1>
        <a:srgbClr val="FFFFFF"/>
      </a:lt1>
      <a:dk2>
        <a:srgbClr val="4B0096"/>
      </a:dk2>
      <a:lt2>
        <a:srgbClr val="CDD7DF"/>
      </a:lt2>
      <a:accent1>
        <a:srgbClr val="9999FF"/>
      </a:accent1>
      <a:accent2>
        <a:srgbClr val="7850BA"/>
      </a:accent2>
      <a:accent3>
        <a:srgbClr val="B1AAC9"/>
      </a:accent3>
      <a:accent4>
        <a:srgbClr val="DADADA"/>
      </a:accent4>
      <a:accent5>
        <a:srgbClr val="CACAFF"/>
      </a:accent5>
      <a:accent6>
        <a:srgbClr val="6C48A8"/>
      </a:accent6>
      <a:hlink>
        <a:srgbClr val="00CCFF"/>
      </a:hlink>
      <a:folHlink>
        <a:srgbClr val="0796B3"/>
      </a:folHlink>
    </a:clrScheme>
    <a:fontScheme name="Сумерки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370</TotalTime>
  <Words>221</Words>
  <Application>Microsoft Office PowerPoint</Application>
  <PresentationFormat>Экран (4:3)</PresentationFormat>
  <Paragraphs>75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Monotype Corsiva</vt:lpstr>
      <vt:lpstr>Tahoma</vt:lpstr>
      <vt:lpstr>Times New Roman</vt:lpstr>
      <vt:lpstr>Wingdings</vt:lpstr>
      <vt:lpstr>Сумерки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Учетная запись Майкрософт</cp:lastModifiedBy>
  <cp:revision>36</cp:revision>
  <dcterms:created xsi:type="dcterms:W3CDTF">2011-11-20T13:19:14Z</dcterms:created>
  <dcterms:modified xsi:type="dcterms:W3CDTF">2021-11-21T15:42:47Z</dcterms:modified>
</cp:coreProperties>
</file>