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57" r:id="rId3"/>
    <p:sldId id="258" r:id="rId4"/>
    <p:sldId id="276" r:id="rId5"/>
    <p:sldId id="280" r:id="rId6"/>
    <p:sldId id="259" r:id="rId7"/>
    <p:sldId id="272" r:id="rId8"/>
    <p:sldId id="278" r:id="rId9"/>
    <p:sldId id="261" r:id="rId10"/>
    <p:sldId id="277" r:id="rId11"/>
    <p:sldId id="281" r:id="rId12"/>
    <p:sldId id="273" r:id="rId13"/>
    <p:sldId id="274" r:id="rId14"/>
    <p:sldId id="279" r:id="rId15"/>
    <p:sldId id="265" r:id="rId16"/>
    <p:sldId id="26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46E9C4-39B6-40AB-8CB4-B73C2A491ECF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C107BF-9014-4A69-9658-0284D56958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056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-171400"/>
            <a:ext cx="8856984" cy="1528698"/>
          </a:xfrm>
        </p:spPr>
        <p:txBody>
          <a:bodyPr/>
          <a:lstStyle/>
          <a:p>
            <a:pPr algn="ctr"/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«Лебедянь – культурный город»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BCFDAB44-A64A-40DB-BC19-A18481966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84" y="1349731"/>
            <a:ext cx="8460432" cy="5121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195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08912" cy="1600199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Дом, в котором останавливался </a:t>
            </a:r>
            <a:b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Б. М. Кустодиев</a:t>
            </a:r>
          </a:p>
        </p:txBody>
      </p:sp>
      <p:pic>
        <p:nvPicPr>
          <p:cNvPr id="34820" name="Picture 4" descr="http://www.lebedyan.com/wp-content/uploads/2016/04/personalii_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8496944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BDC676-D882-4D70-A215-D55604B7C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ом С.Г. Дмитриева, в котором в 1926 году жил художник Б.М. Кустодиев (ул. Елецкая, 21)">
            <a:extLst>
              <a:ext uri="{FF2B5EF4-FFF2-40B4-BE49-F238E27FC236}">
                <a16:creationId xmlns:a16="http://schemas.microsoft.com/office/drawing/2014/main" id="{FD21C182-4EB0-4298-9275-6E6D69312C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3"/>
          <a:stretch/>
        </p:blipFill>
        <p:spPr bwMode="auto">
          <a:xfrm>
            <a:off x="794751" y="675724"/>
            <a:ext cx="7809697" cy="588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86080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"/>
            <a:ext cx="7125113" cy="764704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Мемориальная доска</a:t>
            </a:r>
          </a:p>
        </p:txBody>
      </p:sp>
      <p:pic>
        <p:nvPicPr>
          <p:cNvPr id="3" name="Рисунок 2" descr="F:\кустодиев\CIMG11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052736"/>
            <a:ext cx="7200800" cy="5519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togi.lpgzt.ru/photo/theme/14/27538/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96752"/>
            <a:ext cx="8429684" cy="5304082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40F400-2D76-45BB-BE0D-DB0F08716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188641"/>
            <a:ext cx="8280920" cy="1008112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Вид на город написал Б. Кустодиев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404665"/>
            <a:ext cx="7125113" cy="792088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Возле   дома – музея 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Б. </a:t>
            </a:r>
            <a:r>
              <a:rPr lang="ru-RU" b="1" dirty="0" err="1">
                <a:solidFill>
                  <a:srgbClr val="FF0000"/>
                </a:solidFill>
              </a:rPr>
              <a:t>Кустодиева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https://sun9-73.userapi.com/c845020/v845020471/481c8/gsyO-st4mh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340768"/>
            <a:ext cx="7488831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Родион\Desktop\Г(О)БУ ЦПД им Э.Б. Белана\тургеньв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928670"/>
            <a:ext cx="7786742" cy="54171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77088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0"/>
            <a:ext cx="83529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Трактир с номерами для приезжих </a:t>
            </a:r>
          </a:p>
          <a:p>
            <a:pPr algn="ctr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купца И.И. </a:t>
            </a:r>
            <a:r>
              <a:rPr lang="ru-RU" sz="4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Голева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www.lebedyan.com/wp-content/uploads/2016/04/persona_34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556792"/>
            <a:ext cx="7632848" cy="4680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24480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5113" cy="1257131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Технологическая карта экскурсии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760639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2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Вид экскурсии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по содержанию – тематическая;</a:t>
            </a:r>
          </a:p>
          <a:p>
            <a:pPr algn="just"/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способу передвижения –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автобусно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пешеходная.</a:t>
            </a:r>
          </a:p>
          <a:p>
            <a:pPr algn="just"/>
            <a:r>
              <a:rPr lang="ru-RU" sz="2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Продолжительность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(ч): 2 часа 10 минут.</a:t>
            </a:r>
          </a:p>
          <a:p>
            <a:pPr algn="just"/>
            <a:r>
              <a:rPr lang="ru-RU" sz="2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Состав экскурсантов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студенты и учащиеся старших классов.</a:t>
            </a:r>
          </a:p>
          <a:p>
            <a:r>
              <a:rPr lang="ru-RU" sz="2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Место старта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г. Лебедянь, ГОБПОУ  «Лебедянский педагогический колледж»</a:t>
            </a:r>
          </a:p>
          <a:p>
            <a:r>
              <a:rPr lang="ru-RU" sz="2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Автор-разработчик: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студент ГОБПОУ «Лебедянский педагогический колледж» Пашинцева И.А..</a:t>
            </a:r>
          </a:p>
          <a:p>
            <a:pPr algn="just"/>
            <a:r>
              <a:rPr lang="ru-RU" sz="2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экскурсии: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воспитание любви к малой Родине, показ исторической значимости города, знакомство с творчеством  выдающихся людей России и города Лебедянь, приобщение к  культурному наследию города. </a:t>
            </a:r>
          </a:p>
          <a:p>
            <a:pPr algn="just"/>
            <a:r>
              <a:rPr lang="ru-RU" sz="2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just"/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повысить уровень знаний экскурсантов;</a:t>
            </a:r>
          </a:p>
          <a:p>
            <a:pPr algn="just"/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расширить кругозор, формировать мировоззрение экскурсантов;</a:t>
            </a:r>
          </a:p>
          <a:p>
            <a:pPr algn="just"/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привить участникам «экскурсионную грамотность», т.е. умение видеть объект, развивать их познавательные способности.</a:t>
            </a:r>
          </a:p>
          <a:p>
            <a:pPr algn="just"/>
            <a:r>
              <a:rPr lang="ru-RU" sz="2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Маршрут: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г. Лебедянь - дом Булгакова - дом Замятина - дом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Кустодиева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трактир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Голева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 улице Мира (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Христорождественской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06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0182" y="72155"/>
            <a:ext cx="81323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Маршрут экскурсии</a:t>
            </a:r>
          </a:p>
        </p:txBody>
      </p:sp>
      <p:pic>
        <p:nvPicPr>
          <p:cNvPr id="2050" name="Picture 2" descr="маршрут экскурсии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27994"/>
            <a:ext cx="8856983" cy="5413374"/>
          </a:xfrm>
          <a:prstGeom prst="rect">
            <a:avLst/>
          </a:prstGeom>
          <a:noFill/>
          <a:ln w="127000" algn="ctr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99190" dir="3011666" algn="ctr" rotWithShape="0">
                    <a:srgbClr val="00334D">
                      <a:alpha val="50000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5075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 Булгакова на улице Ситникова (Покровской)</a:t>
            </a:r>
          </a:p>
        </p:txBody>
      </p:sp>
      <p:pic>
        <p:nvPicPr>
          <p:cNvPr id="1026" name="Picture 2" descr="http://mw2.google.com/mw-panoramio/photos/medium/948899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44824"/>
            <a:ext cx="7848872" cy="468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https://sun9-9.userapi.com/c845219/v845219471/49b4b/0-n77UmbYs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64704"/>
            <a:ext cx="7272808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040" y="260648"/>
            <a:ext cx="8640960" cy="924475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Мемориальная доска на доме, в котором останавливался М.А. Булгаков</a:t>
            </a:r>
          </a:p>
        </p:txBody>
      </p:sp>
      <p:pic>
        <p:nvPicPr>
          <p:cNvPr id="4" name="Рисунок 3" descr="C:\Users\Родион\Desktop\Г(О)БУ ЦПД им Э.Б. Белана\булгаков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88840"/>
            <a:ext cx="4752528" cy="3384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C:\Users\Admin\Desktop\IMG_63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88840"/>
            <a:ext cx="421196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428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Дом – музей Е.И. Замятина</a:t>
            </a:r>
            <a:endParaRPr lang="ru-RU" dirty="0"/>
          </a:p>
        </p:txBody>
      </p:sp>
      <p:pic>
        <p:nvPicPr>
          <p:cNvPr id="3" name="Рисунок 2" descr="http://chemodanus.ru/upload/information_system_143/3/3/9/item_3391/zamyati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1" y="1844886"/>
            <a:ext cx="7920880" cy="439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Экскурсию ведет выпускник колледжа Кареев Алексей</a:t>
            </a:r>
          </a:p>
        </p:txBody>
      </p:sp>
      <p:pic>
        <p:nvPicPr>
          <p:cNvPr id="3" name="Рисунок 2" descr="C:\Users\Компьютер\Desktop\фото\AsP12waO3w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28800"/>
            <a:ext cx="7632848" cy="4888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Родион\Desktop\Г(О)БУ ЦПД им Э.Б. Белана\замятин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7992888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4878182"/>
      </p:ext>
    </p:extLst>
  </p:cSld>
  <p:clrMapOvr>
    <a:masterClrMapping/>
  </p:clrMapOvr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TM01972873[[fn=Лето]]</Template>
  <TotalTime>150</TotalTime>
  <Words>234</Words>
  <Application>Microsoft Office PowerPoint</Application>
  <PresentationFormat>Экран (4:3)</PresentationFormat>
  <Paragraphs>25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Courier New</vt:lpstr>
      <vt:lpstr>Times New Roman</vt:lpstr>
      <vt:lpstr>Verdana</vt:lpstr>
      <vt:lpstr>Wingdings 2</vt:lpstr>
      <vt:lpstr>Summer</vt:lpstr>
      <vt:lpstr> «Лебедянь – культурный город»</vt:lpstr>
      <vt:lpstr>Технологическая карта экскурсии  </vt:lpstr>
      <vt:lpstr>Презентация PowerPoint</vt:lpstr>
      <vt:lpstr>Дом Булгакова на улице Ситникова (Покровской)</vt:lpstr>
      <vt:lpstr>Презентация PowerPoint</vt:lpstr>
      <vt:lpstr>Мемориальная доска на доме, в котором останавливался М.А. Булгаков</vt:lpstr>
      <vt:lpstr>Дом – музей Е.И. Замятина</vt:lpstr>
      <vt:lpstr>Экскурсию ведет выпускник колледжа Кареев Алексей</vt:lpstr>
      <vt:lpstr>Презентация PowerPoint</vt:lpstr>
      <vt:lpstr>Дом, в котором останавливался  Б. М. Кустодиев</vt:lpstr>
      <vt:lpstr>Презентация PowerPoint</vt:lpstr>
      <vt:lpstr>Мемориальная доска</vt:lpstr>
      <vt:lpstr>Вид на город написал Б. Кустодиев</vt:lpstr>
      <vt:lpstr>Возле   дома – музея  Б. Кустодиева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Разработка экскурсии  «Лебедянь – культурный город»</dc:title>
  <dc:creator>Патриарх Алексий</dc:creator>
  <cp:lastModifiedBy>Пользователь</cp:lastModifiedBy>
  <cp:revision>25</cp:revision>
  <dcterms:created xsi:type="dcterms:W3CDTF">2018-10-03T20:36:18Z</dcterms:created>
  <dcterms:modified xsi:type="dcterms:W3CDTF">2022-05-04T22:16:46Z</dcterms:modified>
</cp:coreProperties>
</file>