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7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4" r:id="rId20"/>
    <p:sldId id="278" r:id="rId21"/>
    <p:sldId id="275" r:id="rId22"/>
    <p:sldId id="276" r:id="rId23"/>
    <p:sldId id="277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528" autoAdjust="0"/>
  </p:normalViewPr>
  <p:slideViewPr>
    <p:cSldViewPr snapToGrid="0">
      <p:cViewPr varScale="1">
        <p:scale>
          <a:sx n="56" d="100"/>
          <a:sy n="56" d="100"/>
        </p:scale>
        <p:origin x="11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2D4D4A-6B8E-4BBD-B552-73F23D24D46D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9C40A0-E89C-499B-AA00-461943216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408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9C40A0-E89C-499B-AA00-461943216BB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075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9C40A0-E89C-499B-AA00-461943216BBD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028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F9295-51E1-4649-B8DB-92066DD090E1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5860F-F8CB-49C7-B43C-031312282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747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F9295-51E1-4649-B8DB-92066DD090E1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5860F-F8CB-49C7-B43C-031312282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553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F9295-51E1-4649-B8DB-92066DD090E1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5860F-F8CB-49C7-B43C-031312282AA9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08644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F9295-51E1-4649-B8DB-92066DD090E1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5860F-F8CB-49C7-B43C-031312282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0906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F9295-51E1-4649-B8DB-92066DD090E1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5860F-F8CB-49C7-B43C-031312282AA9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175809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F9295-51E1-4649-B8DB-92066DD090E1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5860F-F8CB-49C7-B43C-031312282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1745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F9295-51E1-4649-B8DB-92066DD090E1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5860F-F8CB-49C7-B43C-031312282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0859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F9295-51E1-4649-B8DB-92066DD090E1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5860F-F8CB-49C7-B43C-031312282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495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F9295-51E1-4649-B8DB-92066DD090E1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5860F-F8CB-49C7-B43C-031312282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619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F9295-51E1-4649-B8DB-92066DD090E1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5860F-F8CB-49C7-B43C-031312282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751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F9295-51E1-4649-B8DB-92066DD090E1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5860F-F8CB-49C7-B43C-031312282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088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F9295-51E1-4649-B8DB-92066DD090E1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5860F-F8CB-49C7-B43C-031312282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807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F9295-51E1-4649-B8DB-92066DD090E1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5860F-F8CB-49C7-B43C-031312282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284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F9295-51E1-4649-B8DB-92066DD090E1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5860F-F8CB-49C7-B43C-031312282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555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F9295-51E1-4649-B8DB-92066DD090E1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5860F-F8CB-49C7-B43C-031312282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025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F9295-51E1-4649-B8DB-92066DD090E1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5860F-F8CB-49C7-B43C-031312282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175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7F9295-51E1-4649-B8DB-92066DD090E1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545860F-F8CB-49C7-B43C-031312282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841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g"/><Relationship Id="rId2" Type="http://schemas.openxmlformats.org/officeDocument/2006/relationships/hyperlink" Target="http://www.eda-land.ru/images/article/orig/2015/06/sumah-5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58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98154" y="4162983"/>
            <a:ext cx="9351034" cy="50072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/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Экологическая тропа</a:t>
            </a:r>
          </a:p>
          <a:p>
            <a:pPr algn="ctr"/>
            <a:r>
              <a:rPr lang="ru-RU" sz="4800" b="1" cap="none" spc="0" dirty="0" smtClean="0">
                <a:ln/>
                <a:solidFill>
                  <a:schemeClr val="accent4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«Прогулка с пользой»</a:t>
            </a:r>
          </a:p>
          <a:p>
            <a:pPr algn="ctr"/>
            <a:endParaRPr lang="ru-RU" sz="5400" b="1" dirty="0">
              <a:ln/>
              <a:solidFill>
                <a:schemeClr val="accent3"/>
              </a:solidFill>
            </a:endParaRPr>
          </a:p>
          <a:p>
            <a:pPr algn="ctr"/>
            <a:endParaRPr lang="ru-RU" sz="5400" b="1" cap="none" spc="0" dirty="0" smtClean="0">
              <a:ln/>
              <a:solidFill>
                <a:schemeClr val="accent3"/>
              </a:solidFill>
              <a:effectLst/>
            </a:endParaRPr>
          </a:p>
          <a:p>
            <a:pPr algn="ctr"/>
            <a:endParaRPr lang="ru-RU" sz="5400" b="1" dirty="0">
              <a:ln/>
              <a:solidFill>
                <a:schemeClr val="accent3"/>
              </a:solidFill>
            </a:endParaRPr>
          </a:p>
          <a:p>
            <a:pPr algn="ctr"/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8154" y="316490"/>
            <a:ext cx="8702666" cy="108714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586694" y="6297283"/>
            <a:ext cx="1018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 год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01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4635" y="231006"/>
            <a:ext cx="9365381" cy="1699394"/>
          </a:xfrm>
        </p:spPr>
        <p:txBody>
          <a:bodyPr>
            <a:normAutofit/>
          </a:bodyPr>
          <a:lstStyle/>
          <a:p>
            <a:r>
              <a:rPr lang="ru-RU" dirty="0" smtClean="0"/>
              <a:t>Дом нотариуса Соколова </a:t>
            </a:r>
            <a:br>
              <a:rPr lang="ru-RU" dirty="0" smtClean="0"/>
            </a:br>
            <a:r>
              <a:rPr lang="ru-RU" sz="2800" dirty="0" smtClean="0"/>
              <a:t>(административное здание медицинского колледжа)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320" y="1534946"/>
            <a:ext cx="6868696" cy="5254142"/>
          </a:xfrm>
        </p:spPr>
      </p:pic>
    </p:spTree>
    <p:extLst>
      <p:ext uri="{BB962C8B-B14F-4D97-AF65-F5344CB8AC3E}">
        <p14:creationId xmlns:p14="http://schemas.microsoft.com/office/powerpoint/2010/main" val="5152973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Стена Памяти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587" y="1270000"/>
            <a:ext cx="8033529" cy="5355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2914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60" y="1100540"/>
            <a:ext cx="2495551" cy="1657461"/>
          </a:xfrm>
        </p:spPr>
      </p:pic>
      <p:sp>
        <p:nvSpPr>
          <p:cNvPr id="5" name="TextBox 4"/>
          <p:cNvSpPr txBox="1"/>
          <p:nvPr/>
        </p:nvSpPr>
        <p:spPr>
          <a:xfrm>
            <a:off x="809372" y="2804328"/>
            <a:ext cx="1818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Можжевельник</a:t>
            </a:r>
            <a:endParaRPr lang="ru-RU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485372" y="274854"/>
            <a:ext cx="1111508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 descr="99813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510" y="905673"/>
            <a:ext cx="2469771" cy="18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324651" y="5888486"/>
            <a:ext cx="9204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Береза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1" name="Рисунок 10" descr="Hedging - English Box Various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381" y="3958651"/>
            <a:ext cx="2628900" cy="192405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4158328" y="5888486"/>
            <a:ext cx="1007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Самшит</a:t>
            </a:r>
            <a:endParaRPr lang="ru-RU" dirty="0"/>
          </a:p>
        </p:txBody>
      </p:sp>
      <p:pic>
        <p:nvPicPr>
          <p:cNvPr id="13" name="Рисунок 12" descr="3576404_ağaç-bahar-soyut-yaprak-arka-plan-yeşil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833" y="3958651"/>
            <a:ext cx="2612408" cy="192405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7267550" y="5888486"/>
            <a:ext cx="562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Туя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392" y="905673"/>
            <a:ext cx="2834640" cy="185314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009661" y="2758001"/>
            <a:ext cx="1401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Боярышник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382963" y="2804328"/>
            <a:ext cx="716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Липа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03" y="3554083"/>
            <a:ext cx="2381068" cy="2381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5125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42782"/>
            <a:ext cx="8596668" cy="1320800"/>
          </a:xfrm>
        </p:spPr>
        <p:txBody>
          <a:bodyPr/>
          <a:lstStyle/>
          <a:p>
            <a:r>
              <a:rPr lang="ru-RU" dirty="0" smtClean="0"/>
              <a:t>Станция №3 «Аллея»</a:t>
            </a:r>
            <a:endParaRPr lang="ru-RU" dirty="0"/>
          </a:p>
        </p:txBody>
      </p:sp>
      <p:pic>
        <p:nvPicPr>
          <p:cNvPr id="6" name="Рисунок 5" descr="Barbaris-Tunberga-Atropurpurea-Berberis-thunbergii-Atropurpurea-600x60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251" y="1327450"/>
            <a:ext cx="2381250" cy="2381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Pissardii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584" y="1119170"/>
            <a:ext cx="2371725" cy="258953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Akacija-belaja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392" y="1119171"/>
            <a:ext cx="3528610" cy="258953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684622" y="3754223"/>
            <a:ext cx="1183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Барбарис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248019" y="3775630"/>
            <a:ext cx="1907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Слива </a:t>
            </a:r>
            <a:r>
              <a:rPr lang="ru-RU" dirty="0" err="1"/>
              <a:t>Писсарди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288218" y="3787412"/>
            <a:ext cx="1628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Акация белая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665431" y="6280768"/>
            <a:ext cx="581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Ель</a:t>
            </a:r>
            <a:endParaRPr lang="ru-RU" dirty="0"/>
          </a:p>
        </p:txBody>
      </p:sp>
      <p:pic>
        <p:nvPicPr>
          <p:cNvPr id="14" name="Рисунок 13" descr="9c38f7fdd5188ab8a7fcb9321b33449e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3440" y="4224468"/>
            <a:ext cx="2719122" cy="207362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/>
          <p:cNvSpPr txBox="1"/>
          <p:nvPr/>
        </p:nvSpPr>
        <p:spPr>
          <a:xfrm>
            <a:off x="11423993" y="12262389"/>
            <a:ext cx="7754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Шелковица</a:t>
            </a:r>
            <a:endParaRPr lang="ru-RU" dirty="0"/>
          </a:p>
        </p:txBody>
      </p:sp>
      <p:pic>
        <p:nvPicPr>
          <p:cNvPr id="2050" name="Picture 2" descr="https://im0-tub-ru.yandex.net/i?id=3c024c097764aff7e8093fb5d2655cc4-l&amp;n=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738" y="4235455"/>
            <a:ext cx="2665803" cy="2073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7385250" y="6280768"/>
            <a:ext cx="971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Каштан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4114699" y="6280768"/>
            <a:ext cx="1385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Шелковица</a:t>
            </a:r>
            <a:endParaRPr lang="ru-RU" dirty="0"/>
          </a:p>
        </p:txBody>
      </p:sp>
      <p:pic>
        <p:nvPicPr>
          <p:cNvPr id="18" name="Рисунок 17" descr="1407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84" y="4213017"/>
            <a:ext cx="2495550" cy="1885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1502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957" y="147588"/>
            <a:ext cx="8596668" cy="1320800"/>
          </a:xfrm>
        </p:spPr>
        <p:txBody>
          <a:bodyPr/>
          <a:lstStyle/>
          <a:p>
            <a:r>
              <a:rPr lang="ru-RU" dirty="0" smtClean="0"/>
              <a:t>Станция №4 «Связь времен»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780864" y="6364231"/>
            <a:ext cx="27927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Памятник А. С. Пушкину</a:t>
            </a:r>
            <a:endParaRPr lang="ru-RU" dirty="0"/>
          </a:p>
        </p:txBody>
      </p:sp>
      <p:pic>
        <p:nvPicPr>
          <p:cNvPr id="6" name="Рисунок 5" descr="C:\Users\3434\Desktop\методические материалыО.В\Зейбель О.В\Будённовск в разные времена года Новая папка (2)\Лето Новая папка\SNV1694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498" y="759125"/>
            <a:ext cx="4451230" cy="56051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550367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referat.baza-referat.ru/4_1804915288-9229.wpic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794958"/>
            <a:ext cx="4054416" cy="370646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51842" y="6488668"/>
            <a:ext cx="5234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Развалины </a:t>
            </a:r>
            <a:r>
              <a:rPr lang="ru-RU" dirty="0" err="1" smtClean="0"/>
              <a:t>Маджарского</a:t>
            </a:r>
            <a:r>
              <a:rPr lang="ru-RU" dirty="0" smtClean="0"/>
              <a:t> </a:t>
            </a:r>
            <a:r>
              <a:rPr lang="ru-RU" dirty="0"/>
              <a:t>мавзолея в 1793 году.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279" y="0"/>
            <a:ext cx="7500156" cy="53180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54416" y="5318028"/>
            <a:ext cx="66720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Жалованная грамота Павла Первого </a:t>
            </a:r>
            <a:r>
              <a:rPr lang="ru-RU" dirty="0" err="1"/>
              <a:t>дербентским</a:t>
            </a:r>
            <a:r>
              <a:rPr lang="ru-RU" dirty="0"/>
              <a:t> </a:t>
            </a:r>
            <a:r>
              <a:rPr lang="ru-RU" dirty="0" smtClean="0"/>
              <a:t>армянам, </a:t>
            </a:r>
          </a:p>
          <a:p>
            <a:r>
              <a:rPr lang="ru-RU" dirty="0" smtClean="0"/>
              <a:t>которая позволила </a:t>
            </a:r>
            <a:r>
              <a:rPr lang="ru-RU" dirty="0"/>
              <a:t>на территории Старых Можар основать </a:t>
            </a:r>
            <a:endParaRPr lang="ru-RU" dirty="0" smtClean="0"/>
          </a:p>
          <a:p>
            <a:r>
              <a:rPr lang="ru-RU" dirty="0" smtClean="0"/>
              <a:t>город </a:t>
            </a:r>
            <a:r>
              <a:rPr lang="ru-RU" dirty="0"/>
              <a:t>Святого </a:t>
            </a:r>
            <a:r>
              <a:rPr lang="ru-RU" dirty="0" smtClean="0"/>
              <a:t>Креста (Буденновск).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254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умах на Средиземноморье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714" y="473911"/>
            <a:ext cx="2828925" cy="229108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376413" y="2764991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Сумах</a:t>
            </a:r>
            <a:endParaRPr lang="ru-RU" dirty="0"/>
          </a:p>
        </p:txBody>
      </p:sp>
      <p:pic>
        <p:nvPicPr>
          <p:cNvPr id="6" name="Рисунок 5" descr="https://flora2000.ru/images/content/legendy-o-gibiskuse-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308" y="69416"/>
            <a:ext cx="2695575" cy="269557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4486449" y="2764991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Гибискус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513" y="3445845"/>
            <a:ext cx="3399936" cy="24893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51347" y="5935195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Катальпа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142" y="3445845"/>
            <a:ext cx="3757509" cy="24893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103338" y="5935195"/>
            <a:ext cx="19191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Клен Канадский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704" y="2017914"/>
            <a:ext cx="3484279" cy="2549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48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77334" y="242782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 smtClean="0"/>
              <a:t>Станция №5 «Фонтан»</a:t>
            </a:r>
            <a:endParaRPr lang="ru-RU" dirty="0"/>
          </a:p>
        </p:txBody>
      </p:sp>
      <p:pic>
        <p:nvPicPr>
          <p:cNvPr id="5" name="Рисунок 4" descr="SNV1708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822" y="1356548"/>
            <a:ext cx="7523397" cy="461293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3667903" y="6208956"/>
            <a:ext cx="3049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Ф</a:t>
            </a:r>
            <a:r>
              <a:rPr lang="ru-RU" dirty="0" smtClean="0"/>
              <a:t>онтан в сквере «Улыбка»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60107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947" y="448572"/>
            <a:ext cx="3416057" cy="25620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38" y="2753558"/>
            <a:ext cx="3588591" cy="26914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88234" y="5600276"/>
            <a:ext cx="12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Черемуха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321" y="3038165"/>
            <a:ext cx="3643525" cy="29314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013" y="567655"/>
            <a:ext cx="3735266" cy="28139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601217" y="3729947"/>
            <a:ext cx="811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Ясень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48328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77334" y="242782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 smtClean="0"/>
              <a:t>Станция №6 «Первому учителю»</a:t>
            </a:r>
            <a:endParaRPr lang="ru-RU" dirty="0"/>
          </a:p>
        </p:txBody>
      </p:sp>
      <p:pic>
        <p:nvPicPr>
          <p:cNvPr id="5" name="Рисунок 4" descr="C:\Users\3434\Desktop\методические материалыО.В\Cлайд -шоу Новая папка\8к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502" y="1084776"/>
            <a:ext cx="7738499" cy="512624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3667903" y="6208956"/>
            <a:ext cx="4147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Памятник «Моему первому учителю»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6535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378" y="0"/>
            <a:ext cx="122593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61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67574" y="3978382"/>
            <a:ext cx="2784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Детская школа искусств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602358" y="5410200"/>
            <a:ext cx="30716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Детская игровая площадка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2309" y="1449238"/>
            <a:ext cx="4756904" cy="37524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89" y="139627"/>
            <a:ext cx="4934309" cy="3700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749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72663" cy="47701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82116" y="4875363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Спирея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0475" y="0"/>
            <a:ext cx="4750432" cy="33931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5095" y="3762498"/>
            <a:ext cx="4221192" cy="33024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76821" y="3393166"/>
            <a:ext cx="744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Юкка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01543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77334" y="242782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 smtClean="0"/>
              <a:t>Станция №7 «Верстовой столб»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116" y="903182"/>
            <a:ext cx="6298632" cy="542527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20117" y="6328452"/>
            <a:ext cx="1911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Сквер «Улыбка»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98051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284" y="618767"/>
            <a:ext cx="3434464" cy="22998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84" y="2299995"/>
            <a:ext cx="2976250" cy="26224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298" y="504776"/>
            <a:ext cx="3221778" cy="24138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777" y="2286267"/>
            <a:ext cx="2858692" cy="263615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587063" y="6041243"/>
            <a:ext cx="808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Сосна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378777" y="5144096"/>
            <a:ext cx="36038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Вяз мелколиственный (карагач)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000" y="3611211"/>
            <a:ext cx="3598572" cy="243003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272684" y="5111830"/>
            <a:ext cx="947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Тополь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1631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75387" y="153369"/>
            <a:ext cx="10747407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/>
              <a:t>Станция №1 «Историческая»</a:t>
            </a:r>
            <a:endParaRPr lang="ru-RU" sz="4800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276" y="1248602"/>
            <a:ext cx="6322847" cy="4690186"/>
          </a:xfrm>
        </p:spPr>
      </p:pic>
      <p:sp>
        <p:nvSpPr>
          <p:cNvPr id="8" name="TextBox 7"/>
          <p:cNvSpPr txBox="1"/>
          <p:nvPr/>
        </p:nvSpPr>
        <p:spPr>
          <a:xfrm>
            <a:off x="1772338" y="5938788"/>
            <a:ext cx="70487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Здание Дома детского творчества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06004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9186" y="3513920"/>
            <a:ext cx="6895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Здание горкома ВКП(б), </a:t>
            </a:r>
          </a:p>
          <a:p>
            <a:r>
              <a:rPr lang="ru-RU" dirty="0" smtClean="0"/>
              <a:t>сожженное </a:t>
            </a:r>
            <a:r>
              <a:rPr lang="ru-RU" dirty="0"/>
              <a:t>о</a:t>
            </a:r>
            <a:r>
              <a:rPr lang="ru-RU" dirty="0" smtClean="0"/>
              <a:t>ккупантами в 1943 году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786" y="2448843"/>
            <a:ext cx="6432483" cy="426047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65786" y="1506263"/>
            <a:ext cx="4754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Здание Дома детского творчества во время террористического акта в июне 1995 года</a:t>
            </a:r>
            <a:endParaRPr lang="ru-RU" dirty="0"/>
          </a:p>
        </p:txBody>
      </p:sp>
      <p:pic>
        <p:nvPicPr>
          <p:cNvPr id="8" name="Рисунок 7" descr="http://expo.obr-nauka.ru/web/upload/cke/d7e3213b78d2cb61d5838ac4e1f0a181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23" y="0"/>
            <a:ext cx="5227607" cy="35139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2224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Директора прошлого и настоящего</a:t>
            </a:r>
            <a:endParaRPr lang="ru-RU" dirty="0"/>
          </a:p>
        </p:txBody>
      </p:sp>
      <p:pic>
        <p:nvPicPr>
          <p:cNvPr id="4" name="Рисунок 3" descr="Бабченко Раиса Александровна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1717271"/>
            <a:ext cx="2739174" cy="337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504540" y="5210365"/>
            <a:ext cx="3393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Бабченко </a:t>
            </a:r>
            <a:r>
              <a:rPr lang="ru-RU" sz="1600" dirty="0"/>
              <a:t>Раиса Александровна, </a:t>
            </a:r>
            <a:endParaRPr lang="ru-RU" sz="1600" dirty="0" smtClean="0"/>
          </a:p>
          <a:p>
            <a:r>
              <a:rPr lang="ru-RU" sz="1600" dirty="0" smtClean="0"/>
              <a:t>с </a:t>
            </a:r>
            <a:r>
              <a:rPr lang="ru-RU" sz="1600" dirty="0"/>
              <a:t>1953 по 1967 год директор </a:t>
            </a:r>
            <a:endParaRPr lang="ru-RU" sz="1600" dirty="0" smtClean="0"/>
          </a:p>
          <a:p>
            <a:r>
              <a:rPr lang="ru-RU" sz="1600" dirty="0" smtClean="0"/>
              <a:t>Дома </a:t>
            </a:r>
            <a:r>
              <a:rPr lang="ru-RU" sz="1600" dirty="0"/>
              <a:t>пионеров </a:t>
            </a:r>
            <a:r>
              <a:rPr lang="ru-RU" sz="1600" dirty="0" smtClean="0"/>
              <a:t>и </a:t>
            </a:r>
            <a:r>
              <a:rPr lang="ru-RU" sz="1600" dirty="0"/>
              <a:t> школьников. </a:t>
            </a:r>
          </a:p>
        </p:txBody>
      </p:sp>
      <p:pic>
        <p:nvPicPr>
          <p:cNvPr id="6" name="Рисунок 5" descr="http://expo.obr-nauka.ru/web/upload/cke/7ad4327a24e441076049fcf0593188ff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540" y="2418746"/>
            <a:ext cx="4050665" cy="267652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4417995" y="5210365"/>
            <a:ext cx="518282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/>
              <a:t>Десятник Наталья </a:t>
            </a:r>
            <a:r>
              <a:rPr lang="ru-RU" sz="1600" dirty="0" smtClean="0"/>
              <a:t>Борисовна</a:t>
            </a:r>
          </a:p>
          <a:p>
            <a:r>
              <a:rPr lang="ru-RU" sz="1600" dirty="0" smtClean="0"/>
              <a:t>директор Дома </a:t>
            </a:r>
            <a:r>
              <a:rPr lang="ru-RU" sz="1600" dirty="0"/>
              <a:t>пионеров и школьников с 1968 </a:t>
            </a:r>
            <a:r>
              <a:rPr lang="ru-RU" sz="1600" dirty="0" smtClean="0"/>
              <a:t>года</a:t>
            </a:r>
          </a:p>
          <a:p>
            <a:r>
              <a:rPr lang="ru-RU" sz="1600" dirty="0" smtClean="0"/>
              <a:t>по </a:t>
            </a:r>
            <a:r>
              <a:rPr lang="ru-RU" sz="1600" dirty="0"/>
              <a:t>2006 год, Отличник народного </a:t>
            </a:r>
            <a:r>
              <a:rPr lang="ru-RU" sz="1600" dirty="0" smtClean="0"/>
              <a:t>просвещения.</a:t>
            </a: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548962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expo.obr-nauka.ru/web/upload/cke/cf20e35585ab2404024cec37dd898009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40" y="224239"/>
            <a:ext cx="2555793" cy="326973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17634" y="3628723"/>
            <a:ext cx="447109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err="1"/>
              <a:t>Рачицкая</a:t>
            </a:r>
            <a:r>
              <a:rPr lang="ru-RU" sz="1600" dirty="0"/>
              <a:t> Елена Алексеевна   </a:t>
            </a:r>
            <a:endParaRPr lang="ru-RU" sz="1600" dirty="0" smtClean="0"/>
          </a:p>
          <a:p>
            <a:r>
              <a:rPr lang="ru-RU" sz="1600" dirty="0" smtClean="0"/>
              <a:t>директор </a:t>
            </a:r>
            <a:r>
              <a:rPr lang="ru-RU" sz="1600" dirty="0"/>
              <a:t>МОУ ДОД ДДТ </a:t>
            </a:r>
            <a:endParaRPr lang="ru-RU" sz="1600" dirty="0" smtClean="0"/>
          </a:p>
          <a:p>
            <a:r>
              <a:rPr lang="ru-RU" sz="1600" dirty="0" smtClean="0"/>
              <a:t>г</a:t>
            </a:r>
            <a:r>
              <a:rPr lang="ru-RU" sz="1600" dirty="0"/>
              <a:t>. Будённовска с 2007 года по  2013 </a:t>
            </a:r>
            <a:r>
              <a:rPr lang="ru-RU" sz="1600" dirty="0" smtClean="0"/>
              <a:t>год. </a:t>
            </a:r>
          </a:p>
          <a:p>
            <a:r>
              <a:rPr lang="ru-RU" sz="1600" dirty="0" smtClean="0"/>
              <a:t>Почётный </a:t>
            </a:r>
            <a:r>
              <a:rPr lang="ru-RU" sz="1600" dirty="0"/>
              <a:t>работник общего образования РФ.</a:t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6" name="Рисунок 5" descr="http://expo.obr-nauka.ru/web/upload/cke/536c429c00f79a28c19d6ab85c6588e4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461" y="2622564"/>
            <a:ext cx="2997518" cy="406699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4788730" y="1372093"/>
            <a:ext cx="497283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/>
              <a:t>Лукичёва Светлана Анатольевна </a:t>
            </a:r>
            <a:endParaRPr lang="ru-RU" sz="1600" dirty="0" smtClean="0"/>
          </a:p>
          <a:p>
            <a:r>
              <a:rPr lang="ru-RU" sz="1600" dirty="0" smtClean="0"/>
              <a:t>директор </a:t>
            </a:r>
            <a:r>
              <a:rPr lang="ru-RU" sz="1600" dirty="0"/>
              <a:t>МУ ДО ДДТ </a:t>
            </a:r>
            <a:endParaRPr lang="ru-RU" sz="1600" dirty="0" smtClean="0"/>
          </a:p>
          <a:p>
            <a:r>
              <a:rPr lang="ru-RU" sz="1600" dirty="0"/>
              <a:t>г</a:t>
            </a:r>
            <a:r>
              <a:rPr lang="ru-RU" sz="1600" dirty="0" smtClean="0"/>
              <a:t>. Будённовска </a:t>
            </a:r>
            <a:r>
              <a:rPr lang="ru-RU" sz="1600" dirty="0"/>
              <a:t>с  2013 года по настоящее </a:t>
            </a:r>
            <a:r>
              <a:rPr lang="ru-RU" sz="1600" dirty="0" smtClean="0"/>
              <a:t>время. </a:t>
            </a:r>
          </a:p>
          <a:p>
            <a:r>
              <a:rPr lang="ru-RU" sz="1600" dirty="0" smtClean="0"/>
              <a:t>Почётный </a:t>
            </a:r>
            <a:r>
              <a:rPr lang="ru-RU" sz="1600" dirty="0"/>
              <a:t>работник общего  образования РФ</a:t>
            </a:r>
            <a:br>
              <a:rPr lang="ru-RU" sz="1600" dirty="0"/>
            </a:b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542008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Монумент «Мать Родина»</a:t>
            </a:r>
            <a:endParaRPr lang="ru-RU" dirty="0"/>
          </a:p>
        </p:txBody>
      </p:sp>
      <p:pic>
        <p:nvPicPr>
          <p:cNvPr id="4" name="Рисунок 3" descr="C:\Users\3434\Desktop\методические материалыО.В\Cлайд -шоу Новая папка\8к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9000" y="1540043"/>
            <a:ext cx="6817109" cy="49824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92068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255" y="609600"/>
            <a:ext cx="9100747" cy="13208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Памятник В. И. Ленину установлен в 1946 году</a:t>
            </a:r>
            <a:endParaRPr lang="ru-RU" sz="32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29" y="1393924"/>
            <a:ext cx="7856638" cy="529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3268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8645" y="195713"/>
            <a:ext cx="8596668" cy="718687"/>
          </a:xfrm>
        </p:spPr>
        <p:txBody>
          <a:bodyPr>
            <a:normAutofit fontScale="90000"/>
          </a:bodyPr>
          <a:lstStyle/>
          <a:p>
            <a:r>
              <a:rPr lang="ru-RU" dirty="0"/>
              <a:t>Станция №2 «Центральная площадь</a:t>
            </a:r>
            <a:r>
              <a:rPr lang="ru-RU" dirty="0" smtClean="0"/>
              <a:t>»</a:t>
            </a:r>
            <a:br>
              <a:rPr lang="ru-RU" dirty="0" smtClean="0"/>
            </a:b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589" y="727242"/>
            <a:ext cx="8052780" cy="53685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0337" y="6095762"/>
            <a:ext cx="45993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А</a:t>
            </a:r>
            <a:r>
              <a:rPr lang="ru-RU" sz="2800" dirty="0" smtClean="0">
                <a:solidFill>
                  <a:schemeClr val="tx1"/>
                </a:solidFill>
              </a:rPr>
              <a:t>дминистративное здание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81408831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196</TotalTime>
  <Words>240</Words>
  <Application>Microsoft Office PowerPoint</Application>
  <PresentationFormat>Широкоэкранный</PresentationFormat>
  <Paragraphs>72</Paragraphs>
  <Slides>23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Times New Roman</vt:lpstr>
      <vt:lpstr>Trebuchet MS</vt:lpstr>
      <vt:lpstr>Wingdings 3</vt:lpstr>
      <vt:lpstr>Грань</vt:lpstr>
      <vt:lpstr>Презентация PowerPoint</vt:lpstr>
      <vt:lpstr>Презентация PowerPoint</vt:lpstr>
      <vt:lpstr>Станция №1 «Историческая»</vt:lpstr>
      <vt:lpstr>Презентация PowerPoint</vt:lpstr>
      <vt:lpstr>Директора прошлого и настоящего</vt:lpstr>
      <vt:lpstr>Презентация PowerPoint</vt:lpstr>
      <vt:lpstr>Монумент «Мать Родина»</vt:lpstr>
      <vt:lpstr>Памятник В. И. Ленину установлен в 1946 году</vt:lpstr>
      <vt:lpstr>Станция №2 «Центральная площадь» </vt:lpstr>
      <vt:lpstr>Дом нотариуса Соколова  (административное здание медицинского колледжа)</vt:lpstr>
      <vt:lpstr>Стена Памяти</vt:lpstr>
      <vt:lpstr>Презентация PowerPoint</vt:lpstr>
      <vt:lpstr>Станция №3 «Аллея»</vt:lpstr>
      <vt:lpstr>Станция №4 «Связь времен»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DDT</dc:creator>
  <cp:lastModifiedBy>Виктория Кузина</cp:lastModifiedBy>
  <cp:revision>22</cp:revision>
  <dcterms:created xsi:type="dcterms:W3CDTF">2017-05-16T12:26:21Z</dcterms:created>
  <dcterms:modified xsi:type="dcterms:W3CDTF">2017-05-17T12:51:37Z</dcterms:modified>
</cp:coreProperties>
</file>