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75" r:id="rId3"/>
    <p:sldId id="260" r:id="rId4"/>
    <p:sldId id="257" r:id="rId5"/>
    <p:sldId id="258" r:id="rId6"/>
    <p:sldId id="262" r:id="rId7"/>
    <p:sldId id="263" r:id="rId8"/>
    <p:sldId id="264" r:id="rId9"/>
    <p:sldId id="265" r:id="rId10"/>
    <p:sldId id="283" r:id="rId11"/>
    <p:sldId id="266" r:id="rId12"/>
    <p:sldId id="267" r:id="rId13"/>
    <p:sldId id="268" r:id="rId14"/>
    <p:sldId id="269" r:id="rId15"/>
    <p:sldId id="284" r:id="rId16"/>
    <p:sldId id="270" r:id="rId17"/>
    <p:sldId id="285" r:id="rId18"/>
    <p:sldId id="286" r:id="rId19"/>
    <p:sldId id="271" r:id="rId20"/>
    <p:sldId id="287" r:id="rId21"/>
    <p:sldId id="272" r:id="rId22"/>
    <p:sldId id="273" r:id="rId23"/>
    <p:sldId id="274" r:id="rId24"/>
    <p:sldId id="276" r:id="rId25"/>
    <p:sldId id="278" r:id="rId26"/>
    <p:sldId id="279" r:id="rId27"/>
    <p:sldId id="280" r:id="rId28"/>
    <p:sldId id="281" r:id="rId29"/>
    <p:sldId id="282" r:id="rId30"/>
    <p:sldId id="288" r:id="rId31"/>
    <p:sldId id="289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22AF6-AA76-488C-8C29-7F27DAC6E887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21732F-8DBB-41F5-B055-4AC088F9031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22AF6-AA76-488C-8C29-7F27DAC6E887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1732F-8DBB-41F5-B055-4AC088F903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22AF6-AA76-488C-8C29-7F27DAC6E887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1732F-8DBB-41F5-B055-4AC088F903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9E22AF6-AA76-488C-8C29-7F27DAC6E887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721732F-8DBB-41F5-B055-4AC088F9031F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22AF6-AA76-488C-8C29-7F27DAC6E887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1732F-8DBB-41F5-B055-4AC088F9031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22AF6-AA76-488C-8C29-7F27DAC6E887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1732F-8DBB-41F5-B055-4AC088F9031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1732F-8DBB-41F5-B055-4AC088F9031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22AF6-AA76-488C-8C29-7F27DAC6E887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22AF6-AA76-488C-8C29-7F27DAC6E887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1732F-8DBB-41F5-B055-4AC088F9031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22AF6-AA76-488C-8C29-7F27DAC6E887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1732F-8DBB-41F5-B055-4AC088F903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9E22AF6-AA76-488C-8C29-7F27DAC6E887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721732F-8DBB-41F5-B055-4AC088F9031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22AF6-AA76-488C-8C29-7F27DAC6E887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21732F-8DBB-41F5-B055-4AC088F9031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9E22AF6-AA76-488C-8C29-7F27DAC6E887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721732F-8DBB-41F5-B055-4AC088F9031F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56545"/>
            <a:ext cx="8496944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3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92696"/>
            <a:ext cx="7848872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063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42" y="237486"/>
            <a:ext cx="5184576" cy="643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35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764704"/>
            <a:ext cx="7128792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2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836712"/>
            <a:ext cx="7698432" cy="493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26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7842448" cy="517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90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404664"/>
            <a:ext cx="3960441" cy="32285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04664"/>
            <a:ext cx="3954016" cy="32285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494" y="3377061"/>
            <a:ext cx="4964538" cy="330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555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38" y="643062"/>
            <a:ext cx="8352928" cy="557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93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76672"/>
            <a:ext cx="4968552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048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48680"/>
            <a:ext cx="8352928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06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4824536" cy="36724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088" y="2852936"/>
            <a:ext cx="4510399" cy="365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36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7992888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670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4810"/>
            <a:ext cx="4680520" cy="3733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1" y="3140968"/>
            <a:ext cx="5250695" cy="356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91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04664"/>
            <a:ext cx="4182616" cy="4320480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4038600" cy="3384376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181350"/>
            <a:ext cx="5040560" cy="348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77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52736"/>
            <a:ext cx="4038600" cy="3960441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16832"/>
            <a:ext cx="4038600" cy="3888432"/>
          </a:xfrm>
        </p:spPr>
      </p:pic>
    </p:spTree>
    <p:extLst>
      <p:ext uri="{BB962C8B-B14F-4D97-AF65-F5344CB8AC3E}">
        <p14:creationId xmlns:p14="http://schemas.microsoft.com/office/powerpoint/2010/main" val="241276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348880"/>
            <a:ext cx="4680520" cy="4203848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4392488" cy="3921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32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60648"/>
            <a:ext cx="4572000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25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92696"/>
            <a:ext cx="7776864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5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20688"/>
            <a:ext cx="7776864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36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04664"/>
            <a:ext cx="6192688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35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8136904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13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88640"/>
            <a:ext cx="5040560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67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20688"/>
            <a:ext cx="7992888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24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6672"/>
            <a:ext cx="8640959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32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76672"/>
            <a:ext cx="4392488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25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836712"/>
            <a:ext cx="7315200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692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908720"/>
            <a:ext cx="7128792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18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3744416" cy="3888431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700808"/>
            <a:ext cx="3829050" cy="4176464"/>
          </a:xfrm>
        </p:spPr>
      </p:pic>
    </p:spTree>
    <p:extLst>
      <p:ext uri="{BB962C8B-B14F-4D97-AF65-F5344CB8AC3E}">
        <p14:creationId xmlns:p14="http://schemas.microsoft.com/office/powerpoint/2010/main" val="4184274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8681"/>
            <a:ext cx="3456384" cy="381642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780381"/>
            <a:ext cx="3487366" cy="4059238"/>
          </a:xfrm>
        </p:spPr>
      </p:pic>
    </p:spTree>
    <p:extLst>
      <p:ext uri="{BB962C8B-B14F-4D97-AF65-F5344CB8AC3E}">
        <p14:creationId xmlns:p14="http://schemas.microsoft.com/office/powerpoint/2010/main" val="84616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20688"/>
            <a:ext cx="3312368" cy="3672408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276872"/>
            <a:ext cx="3312368" cy="3672408"/>
          </a:xfrm>
        </p:spPr>
      </p:pic>
    </p:spTree>
    <p:extLst>
      <p:ext uri="{BB962C8B-B14F-4D97-AF65-F5344CB8AC3E}">
        <p14:creationId xmlns:p14="http://schemas.microsoft.com/office/powerpoint/2010/main" val="4569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548680"/>
            <a:ext cx="7632848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42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260</TotalTime>
  <Words>0</Words>
  <Application>Microsoft Office PowerPoint</Application>
  <PresentationFormat>Экран (4:3)</PresentationFormat>
  <Paragraphs>0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24</cp:revision>
  <dcterms:created xsi:type="dcterms:W3CDTF">2015-02-04T08:23:06Z</dcterms:created>
  <dcterms:modified xsi:type="dcterms:W3CDTF">2015-02-09T05:01:31Z</dcterms:modified>
</cp:coreProperties>
</file>