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FC317-1CAB-4BE1-97B5-40C1A6A5B4FF}" type="datetimeFigureOut">
              <a:rPr lang="ru-RU" smtClean="0"/>
              <a:pPr/>
              <a:t>05.06.2024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D7EDC-9D73-4F65-80EF-6AE88DA7D5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05661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FC317-1CAB-4BE1-97B5-40C1A6A5B4FF}" type="datetimeFigureOut">
              <a:rPr lang="ru-RU" smtClean="0"/>
              <a:pPr/>
              <a:t>05.06.2024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D7EDC-9D73-4F65-80EF-6AE88DA7D5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42795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FC317-1CAB-4BE1-97B5-40C1A6A5B4FF}" type="datetimeFigureOut">
              <a:rPr lang="ru-RU" smtClean="0"/>
              <a:pPr/>
              <a:t>05.06.2024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D7EDC-9D73-4F65-80EF-6AE88DA7D5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53742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FC317-1CAB-4BE1-97B5-40C1A6A5B4FF}" type="datetimeFigureOut">
              <a:rPr lang="ru-RU" smtClean="0"/>
              <a:pPr/>
              <a:t>05.06.2024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D7EDC-9D73-4F65-80EF-6AE88DA7D5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79737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FC317-1CAB-4BE1-97B5-40C1A6A5B4FF}" type="datetimeFigureOut">
              <a:rPr lang="ru-RU" smtClean="0"/>
              <a:pPr/>
              <a:t>05.06.2024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D7EDC-9D73-4F65-80EF-6AE88DA7D5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04250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FC317-1CAB-4BE1-97B5-40C1A6A5B4FF}" type="datetimeFigureOut">
              <a:rPr lang="ru-RU" smtClean="0"/>
              <a:pPr/>
              <a:t>05.06.2024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D7EDC-9D73-4F65-80EF-6AE88DA7D5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83500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FC317-1CAB-4BE1-97B5-40C1A6A5B4FF}" type="datetimeFigureOut">
              <a:rPr lang="ru-RU" smtClean="0"/>
              <a:pPr/>
              <a:t>05.06.2024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D7EDC-9D73-4F65-80EF-6AE88DA7D5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27037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FC317-1CAB-4BE1-97B5-40C1A6A5B4FF}" type="datetimeFigureOut">
              <a:rPr lang="ru-RU" smtClean="0"/>
              <a:pPr/>
              <a:t>05.06.2024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D7EDC-9D73-4F65-80EF-6AE88DA7D5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10812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FC317-1CAB-4BE1-97B5-40C1A6A5B4FF}" type="datetimeFigureOut">
              <a:rPr lang="ru-RU" smtClean="0"/>
              <a:pPr/>
              <a:t>05.06.2024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D7EDC-9D73-4F65-80EF-6AE88DA7D5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52888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FC317-1CAB-4BE1-97B5-40C1A6A5B4FF}" type="datetimeFigureOut">
              <a:rPr lang="ru-RU" smtClean="0"/>
              <a:pPr/>
              <a:t>05.06.2024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D7EDC-9D73-4F65-80EF-6AE88DA7D5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08552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FC317-1CAB-4BE1-97B5-40C1A6A5B4FF}" type="datetimeFigureOut">
              <a:rPr lang="ru-RU" smtClean="0"/>
              <a:pPr/>
              <a:t>05.06.2024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D7EDC-9D73-4F65-80EF-6AE88DA7D5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72923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BFC317-1CAB-4BE1-97B5-40C1A6A5B4FF}" type="datetimeFigureOut">
              <a:rPr lang="ru-RU" smtClean="0"/>
              <a:pPr/>
              <a:t>05.06.2024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AD7EDC-9D73-4F65-80EF-6AE88DA7D5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209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0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4.png"/><Relationship Id="rId12" Type="http://schemas.openxmlformats.org/officeDocument/2006/relationships/image" Target="../media/image9.png"/><Relationship Id="rId2" Type="http://schemas.openxmlformats.org/officeDocument/2006/relationships/audio" Target="../media/media1.mp3"/><Relationship Id="rId16" Type="http://schemas.openxmlformats.org/officeDocument/2006/relationships/image" Target="../media/image13.png"/><Relationship Id="rId1" Type="http://schemas.microsoft.com/office/2007/relationships/media" Target="../media/media1.mp3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5" Type="http://schemas.openxmlformats.org/officeDocument/2006/relationships/image" Target="../media/image2.png"/><Relationship Id="rId15" Type="http://schemas.openxmlformats.org/officeDocument/2006/relationships/image" Target="../media/image12.png"/><Relationship Id="rId10" Type="http://schemas.openxmlformats.org/officeDocument/2006/relationships/image" Target="../media/image7.png"/><Relationship Id="rId4" Type="http://schemas.openxmlformats.org/officeDocument/2006/relationships/image" Target="../media/image1.png"/><Relationship Id="rId9" Type="http://schemas.openxmlformats.org/officeDocument/2006/relationships/image" Target="../media/image6.png"/><Relationship Id="rId1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0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4.png"/><Relationship Id="rId12" Type="http://schemas.openxmlformats.org/officeDocument/2006/relationships/image" Target="../media/image9.png"/><Relationship Id="rId2" Type="http://schemas.openxmlformats.org/officeDocument/2006/relationships/audio" Target="../media/media1.mp3"/><Relationship Id="rId16" Type="http://schemas.openxmlformats.org/officeDocument/2006/relationships/image" Target="../media/image13.png"/><Relationship Id="rId1" Type="http://schemas.microsoft.com/office/2007/relationships/media" Target="../media/media1.mp3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5" Type="http://schemas.openxmlformats.org/officeDocument/2006/relationships/image" Target="../media/image2.png"/><Relationship Id="rId15" Type="http://schemas.openxmlformats.org/officeDocument/2006/relationships/image" Target="../media/image12.png"/><Relationship Id="rId10" Type="http://schemas.openxmlformats.org/officeDocument/2006/relationships/image" Target="../media/image7.png"/><Relationship Id="rId4" Type="http://schemas.openxmlformats.org/officeDocument/2006/relationships/image" Target="../media/image1.png"/><Relationship Id="rId9" Type="http://schemas.openxmlformats.org/officeDocument/2006/relationships/image" Target="../media/image6.png"/><Relationship Id="rId1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0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4.png"/><Relationship Id="rId12" Type="http://schemas.openxmlformats.org/officeDocument/2006/relationships/image" Target="../media/image9.png"/><Relationship Id="rId2" Type="http://schemas.openxmlformats.org/officeDocument/2006/relationships/audio" Target="../media/media1.mp3"/><Relationship Id="rId16" Type="http://schemas.openxmlformats.org/officeDocument/2006/relationships/image" Target="../media/image13.png"/><Relationship Id="rId1" Type="http://schemas.microsoft.com/office/2007/relationships/media" Target="../media/media1.mp3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5" Type="http://schemas.openxmlformats.org/officeDocument/2006/relationships/image" Target="../media/image2.png"/><Relationship Id="rId15" Type="http://schemas.openxmlformats.org/officeDocument/2006/relationships/image" Target="../media/image12.png"/><Relationship Id="rId10" Type="http://schemas.openxmlformats.org/officeDocument/2006/relationships/image" Target="../media/image7.png"/><Relationship Id="rId4" Type="http://schemas.openxmlformats.org/officeDocument/2006/relationships/image" Target="../media/image1.png"/><Relationship Id="rId9" Type="http://schemas.openxmlformats.org/officeDocument/2006/relationships/image" Target="../media/image6.png"/><Relationship Id="rId1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0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4.png"/><Relationship Id="rId12" Type="http://schemas.openxmlformats.org/officeDocument/2006/relationships/image" Target="../media/image9.png"/><Relationship Id="rId2" Type="http://schemas.openxmlformats.org/officeDocument/2006/relationships/audio" Target="../media/media1.mp3"/><Relationship Id="rId16" Type="http://schemas.openxmlformats.org/officeDocument/2006/relationships/image" Target="../media/image13.png"/><Relationship Id="rId1" Type="http://schemas.microsoft.com/office/2007/relationships/media" Target="../media/media1.mp3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5" Type="http://schemas.openxmlformats.org/officeDocument/2006/relationships/image" Target="../media/image2.png"/><Relationship Id="rId15" Type="http://schemas.openxmlformats.org/officeDocument/2006/relationships/image" Target="../media/image12.png"/><Relationship Id="rId10" Type="http://schemas.openxmlformats.org/officeDocument/2006/relationships/image" Target="../media/image7.png"/><Relationship Id="rId4" Type="http://schemas.openxmlformats.org/officeDocument/2006/relationships/image" Target="../media/image1.png"/><Relationship Id="rId9" Type="http://schemas.openxmlformats.org/officeDocument/2006/relationships/image" Target="../media/image6.png"/><Relationship Id="rId1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0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4.png"/><Relationship Id="rId12" Type="http://schemas.openxmlformats.org/officeDocument/2006/relationships/image" Target="../media/image9.png"/><Relationship Id="rId2" Type="http://schemas.openxmlformats.org/officeDocument/2006/relationships/audio" Target="../media/media1.mp3"/><Relationship Id="rId16" Type="http://schemas.openxmlformats.org/officeDocument/2006/relationships/image" Target="../media/image13.png"/><Relationship Id="rId1" Type="http://schemas.microsoft.com/office/2007/relationships/media" Target="../media/media1.mp3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5" Type="http://schemas.openxmlformats.org/officeDocument/2006/relationships/image" Target="../media/image2.png"/><Relationship Id="rId15" Type="http://schemas.openxmlformats.org/officeDocument/2006/relationships/image" Target="../media/image12.png"/><Relationship Id="rId10" Type="http://schemas.openxmlformats.org/officeDocument/2006/relationships/image" Target="../media/image7.png"/><Relationship Id="rId4" Type="http://schemas.openxmlformats.org/officeDocument/2006/relationships/image" Target="../media/image1.png"/><Relationship Id="rId9" Type="http://schemas.openxmlformats.org/officeDocument/2006/relationships/image" Target="../media/image6.png"/><Relationship Id="rId1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0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4.png"/><Relationship Id="rId12" Type="http://schemas.openxmlformats.org/officeDocument/2006/relationships/image" Target="../media/image9.png"/><Relationship Id="rId2" Type="http://schemas.openxmlformats.org/officeDocument/2006/relationships/audio" Target="../media/media1.mp3"/><Relationship Id="rId16" Type="http://schemas.openxmlformats.org/officeDocument/2006/relationships/image" Target="../media/image13.png"/><Relationship Id="rId1" Type="http://schemas.microsoft.com/office/2007/relationships/media" Target="../media/media1.mp3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5" Type="http://schemas.openxmlformats.org/officeDocument/2006/relationships/image" Target="../media/image2.png"/><Relationship Id="rId15" Type="http://schemas.openxmlformats.org/officeDocument/2006/relationships/image" Target="../media/image12.png"/><Relationship Id="rId10" Type="http://schemas.openxmlformats.org/officeDocument/2006/relationships/image" Target="../media/image7.png"/><Relationship Id="rId4" Type="http://schemas.openxmlformats.org/officeDocument/2006/relationships/image" Target="../media/image1.png"/><Relationship Id="rId9" Type="http://schemas.openxmlformats.org/officeDocument/2006/relationships/image" Target="../media/image6.png"/><Relationship Id="rId1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0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4.png"/><Relationship Id="rId12" Type="http://schemas.openxmlformats.org/officeDocument/2006/relationships/image" Target="../media/image9.png"/><Relationship Id="rId2" Type="http://schemas.openxmlformats.org/officeDocument/2006/relationships/audio" Target="../media/media1.mp3"/><Relationship Id="rId16" Type="http://schemas.openxmlformats.org/officeDocument/2006/relationships/image" Target="../media/image13.png"/><Relationship Id="rId1" Type="http://schemas.microsoft.com/office/2007/relationships/media" Target="../media/media1.mp3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5" Type="http://schemas.openxmlformats.org/officeDocument/2006/relationships/image" Target="../media/image2.png"/><Relationship Id="rId15" Type="http://schemas.openxmlformats.org/officeDocument/2006/relationships/image" Target="../media/image12.png"/><Relationship Id="rId10" Type="http://schemas.openxmlformats.org/officeDocument/2006/relationships/image" Target="../media/image7.png"/><Relationship Id="rId4" Type="http://schemas.openxmlformats.org/officeDocument/2006/relationships/image" Target="../media/image1.png"/><Relationship Id="rId9" Type="http://schemas.openxmlformats.org/officeDocument/2006/relationships/image" Target="../media/image6.png"/><Relationship Id="rId1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1344" y="1030057"/>
            <a:ext cx="2059587" cy="122413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5"/>
          <a:srcRect b="5070"/>
          <a:stretch/>
        </p:blipFill>
        <p:spPr>
          <a:xfrm>
            <a:off x="4389995" y="1113895"/>
            <a:ext cx="1872207" cy="113208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86914" y="1236177"/>
            <a:ext cx="1800200" cy="101801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39022" y="1124047"/>
            <a:ext cx="1681035" cy="140689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8"/>
          <a:srcRect t="4325"/>
          <a:stretch/>
        </p:blipFill>
        <p:spPr>
          <a:xfrm>
            <a:off x="2423592" y="1113895"/>
            <a:ext cx="1966403" cy="105645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529059" y="1113895"/>
            <a:ext cx="1043106" cy="1417050"/>
          </a:xfrm>
          <a:prstGeom prst="rect">
            <a:avLst/>
          </a:prstGeom>
        </p:spPr>
      </p:pic>
      <p:pic>
        <p:nvPicPr>
          <p:cNvPr id="8" name="2"/>
          <p:cNvPicPr>
            <a:picLocks noChangeAspect="1"/>
          </p:cNvPicPr>
          <p:nvPr/>
        </p:nvPicPr>
        <p:blipFill rotWithShape="1">
          <a:blip r:embed="rId10"/>
          <a:srcRect l="12641" t="20076" r="15969" b="5330"/>
          <a:stretch/>
        </p:blipFill>
        <p:spPr>
          <a:xfrm>
            <a:off x="767408" y="4941168"/>
            <a:ext cx="1224136" cy="1080120"/>
          </a:xfrm>
          <a:prstGeom prst="rect">
            <a:avLst/>
          </a:prstGeom>
        </p:spPr>
      </p:pic>
      <p:pic>
        <p:nvPicPr>
          <p:cNvPr id="9" name="3"/>
          <p:cNvPicPr>
            <a:picLocks noChangeAspect="1"/>
          </p:cNvPicPr>
          <p:nvPr/>
        </p:nvPicPr>
        <p:blipFill rotWithShape="1">
          <a:blip r:embed="rId11"/>
          <a:srcRect l="23221" r="15588"/>
          <a:stretch/>
        </p:blipFill>
        <p:spPr>
          <a:xfrm>
            <a:off x="2639617" y="4860047"/>
            <a:ext cx="1224136" cy="1247949"/>
          </a:xfrm>
          <a:prstGeom prst="rect">
            <a:avLst/>
          </a:prstGeom>
        </p:spPr>
      </p:pic>
      <p:pic>
        <p:nvPicPr>
          <p:cNvPr id="10" name="4"/>
          <p:cNvPicPr>
            <a:picLocks noChangeAspect="1"/>
          </p:cNvPicPr>
          <p:nvPr/>
        </p:nvPicPr>
        <p:blipFill rotWithShape="1">
          <a:blip r:embed="rId12"/>
          <a:srcRect l="8762" r="18226"/>
          <a:stretch/>
        </p:blipFill>
        <p:spPr>
          <a:xfrm>
            <a:off x="4511824" y="4931495"/>
            <a:ext cx="1224136" cy="1105054"/>
          </a:xfrm>
          <a:prstGeom prst="rect">
            <a:avLst/>
          </a:prstGeom>
        </p:spPr>
      </p:pic>
      <p:pic>
        <p:nvPicPr>
          <p:cNvPr id="11" name="5"/>
          <p:cNvPicPr>
            <a:picLocks noChangeAspect="1"/>
          </p:cNvPicPr>
          <p:nvPr/>
        </p:nvPicPr>
        <p:blipFill rotWithShape="1">
          <a:blip r:embed="rId13"/>
          <a:srcRect l="17605" t="12474" r="24804" b="12474"/>
          <a:stretch/>
        </p:blipFill>
        <p:spPr>
          <a:xfrm>
            <a:off x="6433494" y="4979966"/>
            <a:ext cx="1152128" cy="1008112"/>
          </a:xfrm>
          <a:prstGeom prst="rect">
            <a:avLst/>
          </a:prstGeom>
        </p:spPr>
      </p:pic>
      <p:pic>
        <p:nvPicPr>
          <p:cNvPr id="12" name="6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251576" y="4869574"/>
            <a:ext cx="1428949" cy="1228896"/>
          </a:xfrm>
          <a:prstGeom prst="rect">
            <a:avLst/>
          </a:prstGeom>
        </p:spPr>
      </p:pic>
      <p:pic>
        <p:nvPicPr>
          <p:cNvPr id="13" name="1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0349771" y="4969600"/>
            <a:ext cx="1228896" cy="1028844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221137" y="188640"/>
            <a:ext cx="97345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Соотнеси количество предметов с правильной цифрой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" name="звук к числу 6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6"/>
          <a:stretch>
            <a:fillRect/>
          </a:stretch>
        </p:blipFill>
        <p:spPr>
          <a:xfrm>
            <a:off x="191344" y="18864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9900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4167E-6 4.44444E-6 C 0.00703 -0.00996 0.01406 -0.02107 0.02096 -0.03496 C 0.03998 -0.075 0.04505 -0.11389 0.03099 -0.11991 C 0.01706 -0.12709 -0.01002 -0.09908 -0.02904 -0.05903 C -0.03906 -0.03797 -0.04505 -0.01806 -0.047 -0.00301 C -0.05 0.00902 -0.05104 0.02106 -0.05104 0.03495 C -0.05104 0.08009 -0.03802 0.11689 -0.02305 0.11689 C -0.00794 0.11689 0.00495 0.08009 0.00495 0.03495 C 0.00495 0.01388 0.00195 -0.00602 -0.00299 -0.01991 C -0.00495 -0.03195 -0.01002 -0.04491 -0.01601 -0.05811 C -0.03594 -0.09908 -0.06302 -0.12709 -0.07695 -0.11991 C -0.09101 -0.11297 -0.08594 -0.075 -0.06601 -0.03403 C -0.05794 -0.01505 -0.047 0.00092 -0.03594 0.01203 C -0.02799 0.02199 -0.01979 0.03101 -0.00703 0.04004 C 0.02904 0.06898 0.06498 0.08194 0.075 0.0699 C 0.08399 0.0581 0.06406 0.025 0.028 -0.00301 C 0.01302 -0.01505 -0.00299 -0.02408 -0.01601 -0.0301 C -0.02799 -0.03612 -0.04297 -0.04098 -0.05898 -0.04399 C -0.10299 -0.05394 -0.14101 -0.05093 -0.14401 -0.03496 C -0.14805 -0.01991 -0.11497 4.44444E-6 -0.07096 0.00995 C -0.05104 0.01388 -0.03203 0.01597 -0.01706 0.01504 C -0.00404 0.01504 0.01003 0.01296 0.025 0.00995 C 0.06901 4.44444E-6 0.10195 -0.02107 0.09805 -0.03612 C 0.09505 -0.05093 0.05703 -0.0551 0.01302 -0.04491 C -0.00794 -0.04005 -0.02695 -0.03311 -0.03997 -0.025 C -0.05104 -0.01899 -0.06198 -0.01204 -0.07396 -0.00301 C -0.10898 0.02592 -0.12995 0.0581 -0.12005 0.0699 C -0.11094 0.08194 -0.07396 0.06898 -0.03906 0.04097 C -0.022 0.02708 -0.00794 0.01296 -1.04167E-6 4.44444E-6 Z " pathEditMode="relative" rAng="0" ptsTypes="AAAAAAAAAAAAAAAAAAAAAAAAAAA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05" y="-2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96296E-6 C 0.00703 -0.00996 0.01406 -0.02107 0.02096 -0.03496 C 0.03997 -0.075 0.04505 -0.11389 0.03099 -0.11991 C 0.01705 -0.12709 -0.01003 -0.09908 -0.02904 -0.05903 C -0.03907 -0.03797 -0.04506 -0.01806 -0.04701 -0.00301 C -0.05 0.00902 -0.05104 0.02106 -0.05104 0.03495 C -0.05104 0.08009 -0.03802 0.1169 -0.02305 0.1169 C -0.00795 0.1169 0.00494 0.08009 0.00494 0.03495 C 0.00494 0.01389 0.00195 -0.00602 -0.003 -0.01991 C -0.00495 -0.03195 -0.01003 -0.04491 -0.01602 -0.0581 C -0.03594 -0.09908 -0.06302 -0.12709 -0.07696 -0.11991 C -0.09102 -0.11297 -0.08594 -0.075 -0.06602 -0.03403 C -0.05795 -0.01505 -0.04701 0.00092 -0.03594 0.01203 C -0.028 0.02199 -0.01901 0.03102 -0.00703 0.04004 C 0.02903 0.06898 0.06497 0.08194 0.075 0.0699 C 0.08398 0.0581 0.06406 0.025 0.02799 -0.00301 C 0.01302 -0.01505 -0.003 -0.02408 -0.01602 -0.0301 C -0.028 -0.03611 -0.04297 -0.04098 -0.05899 -0.04398 C -0.103 -0.05394 -0.14102 -0.05093 -0.14401 -0.03496 C -0.14805 -0.01991 -0.11498 2.96296E-6 -0.07097 0.00995 C -0.05104 0.01389 -0.03203 0.01597 -0.01706 0.01504 C -0.00404 0.01504 0.01002 0.01296 0.025 0.00995 C 0.06901 2.96296E-6 0.10195 -0.02107 0.09804 -0.03611 C 0.09505 -0.05093 0.05703 -0.0551 0.01302 -0.04491 C -0.00795 -0.04005 -0.02696 -0.0331 -0.03998 -0.025 C -0.05104 -0.01898 -0.06198 -0.01204 -0.07396 -0.00301 C -0.10899 0.02592 -0.12995 0.0581 -0.12006 0.0699 C -0.11094 0.08194 -0.07396 0.06898 -0.03907 0.04097 C -0.02201 0.02708 -0.00795 0.01296 3.33333E-6 2.96296E-6 Z " pathEditMode="relative" rAng="0" ptsTypes="AAAAAAAAAAAAAAAAAAAAAAAAAAAAA">
                                      <p:cBhvr>
                                        <p:cTn id="1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05" y="-2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2.96296E-6 C 0.00703 -0.00996 0.01406 -0.02107 0.02097 -0.03496 C 0.03998 -0.075 0.04505 -0.11389 0.03099 -0.11991 C 0.01706 -0.12709 -0.01002 -0.09908 -0.02903 -0.05903 C -0.03906 -0.03797 -0.04505 -0.01806 -0.047 -0.00301 C -0.05 0.00902 -0.05104 0.02106 -0.05104 0.03495 C -0.05104 0.08009 -0.03802 0.1169 -0.02304 0.1169 C -0.00794 0.1169 0.00495 0.08009 0.00495 0.03495 C 0.00495 0.01389 0.00196 -0.00602 -0.00299 -0.01991 C -0.00495 -0.03195 -0.01002 -0.04491 -0.01601 -0.0581 C -0.03594 -0.09908 -0.06302 -0.12709 -0.07695 -0.11991 C -0.09101 -0.11297 -0.08594 -0.075 -0.06601 -0.03403 C -0.05794 -0.01505 -0.047 0.00092 -0.03594 0.01203 C -0.02799 0.02199 -0.01901 0.03102 -0.00703 0.04004 C 0.02904 0.06898 0.06498 0.08194 0.075 0.0699 C 0.08399 0.0581 0.06406 0.025 0.028 -0.00301 C 0.01302 -0.01505 -0.00299 -0.02408 -0.01601 -0.0301 C -0.02799 -0.03611 -0.04297 -0.04098 -0.05898 -0.04398 C -0.10299 -0.05394 -0.14101 -0.05093 -0.14401 -0.03496 C -0.14804 -0.01991 -0.11497 2.96296E-6 -0.07096 0.00995 C -0.05104 0.01389 -0.03203 0.01597 -0.01705 0.01504 C -0.00403 0.01504 0.01003 0.01296 0.025 0.00995 C 0.06901 2.96296E-6 0.10196 -0.02107 0.09805 -0.03611 C 0.09505 -0.05093 0.05703 -0.0551 0.01302 -0.04491 C -0.00794 -0.04005 -0.02695 -0.0331 -0.03997 -0.025 C -0.05104 -0.01898 -0.06198 -0.01204 -0.07396 -0.00301 C -0.10898 0.02592 -0.12995 0.0581 -0.12005 0.0699 C -0.11094 0.08194 -0.07396 0.06898 -0.03906 0.04097 C -0.022 0.02708 -0.00794 0.01296 -2.29167E-6 2.96296E-6 Z " pathEditMode="relative" rAng="0" ptsTypes="AAAAAAAAAAAAAAAAAAAAAAAAAAAAA">
                                      <p:cBhvr>
                                        <p:cTn id="1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05" y="-2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7 -0.01 0.014 -0.021 0.021 -0.035 C 0.04 -0.075 0.045 -0.114 0.031 -0.12 C 0.017 -0.127 -0.01 -0.099 -0.029 -0.059 C -0.039 -0.038 -0.045 -0.018 -0.047 -0.003 C -0.05 0.009 -0.051 0.021 -0.051 0.035 C -0.051 0.08 -0.038 0.117 -0.023 0.117 C -0.008 0.117 0.005 0.08 0.005 0.035 C 0.005 0.014 0.002 -0.006 -0.003 -0.02 C -0.005 -0.032 -0.01 -0.045 -0.016 -0.058 C -0.036 -0.099 -0.063 -0.127 -0.077 -0.12 C -0.091 -0.113 -0.086 -0.075 -0.066 -0.034 C -0.058 -0.015 -0.047 0.001 -0.036 0.012 C -0.028 0.022 -0.019 0.031 -0.007 0.04 C 0.029 0.069 0.065 0.082 0.075 0.07 C 0.084 0.058 0.064 0.025 0.028 -0.003 C 0.013 -0.015 -0.003 -0.024 -0.016 -0.03 C -0.028 -0.036 -0.043 -0.041 -0.059 -0.044 C -0.103 -0.054 -0.141 -0.051 -0.144 -0.035 C -0.148 -0.02 -0.115 0 -0.071 0.01 C -0.051 0.014 -0.032 0.016 -0.017 0.015 C -0.004 0.015 0.01 0.013 0.025 0.01 C 0.069 0 0.102 -0.021 0.098 -0.036 C 0.095 -0.051 0.057 -0.055 0.013 -0.045 C -0.008 -0.04 -0.027 -0.033 -0.04 -0.025 C -0.051 -0.019 -0.062 -0.012 -0.074 -0.003 C -0.109 0.026 -0.13 0.058 -0.12 0.07 C -0.111 0.082 -0.074 0.069 -0.039 0.041 C -0.022 0.027 -0.008 0.013 0 0 Z" pathEditMode="relative" ptsTypes="">
                                      <p:cBhvr>
                                        <p:cTn id="2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7 -0.01 0.014 -0.021 0.021 -0.035 C 0.04 -0.075 0.045 -0.114 0.031 -0.12 C 0.017 -0.127 -0.01 -0.099 -0.029 -0.059 C -0.039 -0.038 -0.045 -0.018 -0.047 -0.003 C -0.05 0.009 -0.051 0.021 -0.051 0.035 C -0.051 0.08 -0.038 0.117 -0.023 0.117 C -0.008 0.117 0.005 0.08 0.005 0.035 C 0.005 0.014 0.002 -0.006 -0.003 -0.02 C -0.005 -0.032 -0.01 -0.045 -0.016 -0.058 C -0.036 -0.099 -0.063 -0.127 -0.077 -0.12 C -0.091 -0.113 -0.086 -0.075 -0.066 -0.034 C -0.058 -0.015 -0.047 0.001 -0.036 0.012 C -0.028 0.022 -0.019 0.031 -0.007 0.04 C 0.029 0.069 0.065 0.082 0.075 0.07 C 0.084 0.058 0.064 0.025 0.028 -0.003 C 0.013 -0.015 -0.003 -0.024 -0.016 -0.03 C -0.028 -0.036 -0.043 -0.041 -0.059 -0.044 C -0.103 -0.054 -0.141 -0.051 -0.144 -0.035 C -0.148 -0.02 -0.115 0 -0.071 0.01 C -0.051 0.014 -0.032 0.016 -0.017 0.015 C -0.004 0.015 0.01 0.013 0.025 0.01 C 0.069 0 0.102 -0.021 0.098 -0.036 C 0.095 -0.051 0.057 -0.055 0.013 -0.045 C -0.008 -0.04 -0.027 -0.033 -0.04 -0.025 C -0.051 -0.019 -0.062 -0.012 -0.074 -0.003 C -0.109 0.026 -0.13 0.058 -0.12 0.07 C -0.111 0.082 -0.074 0.069 -0.039 0.041 C -0.022 0.027 -0.008 0.013 0 0 Z" pathEditMode="relative" ptsTypes="">
                                      <p:cBhvr>
                                        <p:cTn id="2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1" dur="4056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audio>
              <p:cMediaNode vol="80000">
                <p:cTn id="3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1344" y="1030057"/>
            <a:ext cx="2059587" cy="122413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5"/>
          <a:srcRect b="5070"/>
          <a:stretch/>
        </p:blipFill>
        <p:spPr>
          <a:xfrm>
            <a:off x="4389995" y="1113895"/>
            <a:ext cx="1872207" cy="113208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86914" y="1236177"/>
            <a:ext cx="1800200" cy="101801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39022" y="1124047"/>
            <a:ext cx="1681035" cy="140689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8"/>
          <a:srcRect t="4325"/>
          <a:stretch/>
        </p:blipFill>
        <p:spPr>
          <a:xfrm>
            <a:off x="2423592" y="1113895"/>
            <a:ext cx="1966403" cy="105645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529059" y="1113895"/>
            <a:ext cx="1043106" cy="1417050"/>
          </a:xfrm>
          <a:prstGeom prst="rect">
            <a:avLst/>
          </a:prstGeom>
        </p:spPr>
      </p:pic>
      <p:pic>
        <p:nvPicPr>
          <p:cNvPr id="8" name="Рисунок 7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50641" y="4650468"/>
            <a:ext cx="1714739" cy="144800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11"/>
          <a:srcRect l="23221" r="15588"/>
          <a:stretch/>
        </p:blipFill>
        <p:spPr>
          <a:xfrm>
            <a:off x="2639617" y="4860047"/>
            <a:ext cx="1224136" cy="124794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12"/>
          <a:srcRect l="13057" r="18226"/>
          <a:stretch/>
        </p:blipFill>
        <p:spPr>
          <a:xfrm>
            <a:off x="4583832" y="4931495"/>
            <a:ext cx="1152128" cy="110505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13"/>
          <a:srcRect l="17605" t="12474" r="24804" b="12474"/>
          <a:stretch/>
        </p:blipFill>
        <p:spPr>
          <a:xfrm>
            <a:off x="6433494" y="4979966"/>
            <a:ext cx="1152128" cy="100811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06662" y="2636912"/>
            <a:ext cx="1428949" cy="122889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0349771" y="4969600"/>
            <a:ext cx="1228896" cy="1028844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221137" y="188640"/>
            <a:ext cx="97345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Соотнеси количество предметов с правильной цифрой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" name="звук к числу 6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6"/>
          <a:stretch>
            <a:fillRect/>
          </a:stretch>
        </p:blipFill>
        <p:spPr>
          <a:xfrm>
            <a:off x="191344" y="18864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0227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7 -0.01 0.014 -0.021 0.021 -0.035 C 0.04 -0.075 0.045 -0.114 0.031 -0.12 C 0.017 -0.127 -0.01 -0.099 -0.029 -0.059 C -0.039 -0.038 -0.045 -0.018 -0.047 -0.003 C -0.05 0.009 -0.051 0.021 -0.051 0.035 C -0.051 0.08 -0.038 0.117 -0.023 0.117 C -0.008 0.117 0.005 0.08 0.005 0.035 C 0.005 0.014 0.002 -0.006 -0.003 -0.02 C -0.005 -0.032 -0.01 -0.045 -0.016 -0.058 C -0.036 -0.099 -0.063 -0.127 -0.077 -0.12 C -0.091 -0.113 -0.086 -0.075 -0.066 -0.034 C -0.058 -0.015 -0.047 0.001 -0.036 0.012 C -0.028 0.022 -0.019 0.031 -0.007 0.04 C 0.029 0.069 0.065 0.082 0.075 0.07 C 0.084 0.058 0.064 0.025 0.028 -0.003 C 0.013 -0.015 -0.003 -0.024 -0.016 -0.03 C -0.028 -0.036 -0.043 -0.041 -0.059 -0.044 C -0.103 -0.054 -0.141 -0.051 -0.144 -0.035 C -0.148 -0.02 -0.115 0 -0.071 0.01 C -0.051 0.014 -0.032 0.016 -0.017 0.015 C -0.004 0.015 0.01 0.013 0.025 0.01 C 0.069 0 0.102 -0.021 0.098 -0.036 C 0.095 -0.051 0.057 -0.055 0.013 -0.045 C -0.008 -0.04 -0.027 -0.033 -0.04 -0.025 C -0.051 -0.019 -0.062 -0.012 -0.074 -0.003 C -0.109 0.026 -0.13 0.058 -0.12 0.07 C -0.111 0.082 -0.074 0.069 -0.039 0.041 C -0.022 0.027 -0.008 0.013 0 0 Z" pathEditMode="relative" ptsTypes="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7 -0.01 0.014 -0.021 0.021 -0.035 C 0.04 -0.075 0.045 -0.114 0.031 -0.12 C 0.017 -0.127 -0.01 -0.099 -0.029 -0.059 C -0.039 -0.038 -0.045 -0.018 -0.047 -0.003 C -0.05 0.009 -0.051 0.021 -0.051 0.035 C -0.051 0.08 -0.038 0.117 -0.023 0.117 C -0.008 0.117 0.005 0.08 0.005 0.035 C 0.005 0.014 0.002 -0.006 -0.003 -0.02 C -0.005 -0.032 -0.01 -0.045 -0.016 -0.058 C -0.036 -0.099 -0.063 -0.127 -0.077 -0.12 C -0.091 -0.113 -0.086 -0.075 -0.066 -0.034 C -0.058 -0.015 -0.047 0.001 -0.036 0.012 C -0.028 0.022 -0.019 0.031 -0.007 0.04 C 0.029 0.069 0.065 0.082 0.075 0.07 C 0.084 0.058 0.064 0.025 0.028 -0.003 C 0.013 -0.015 -0.003 -0.024 -0.016 -0.03 C -0.028 -0.036 -0.043 -0.041 -0.059 -0.044 C -0.103 -0.054 -0.141 -0.051 -0.144 -0.035 C -0.148 -0.02 -0.115 0 -0.071 0.01 C -0.051 0.014 -0.032 0.016 -0.017 0.015 C -0.004 0.015 0.01 0.013 0.025 0.01 C 0.069 0 0.102 -0.021 0.098 -0.036 C 0.095 -0.051 0.057 -0.055 0.013 -0.045 C -0.008 -0.04 -0.027 -0.033 -0.04 -0.025 C -0.051 -0.019 -0.062 -0.012 -0.074 -0.003 C -0.109 0.026 -0.13 0.058 -0.12 0.07 C -0.111 0.082 -0.074 0.069 -0.039 0.041 C -0.022 0.027 -0.008 0.013 0 0 Z" pathEditMode="relative" ptsTypes="">
                                      <p:cBhvr>
                                        <p:cTn id="1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7 -0.01 0.014 -0.021 0.021 -0.035 C 0.04 -0.075 0.045 -0.114 0.031 -0.12 C 0.017 -0.127 -0.01 -0.099 -0.029 -0.059 C -0.039 -0.038 -0.045 -0.018 -0.047 -0.003 C -0.05 0.009 -0.051 0.021 -0.051 0.035 C -0.051 0.08 -0.038 0.117 -0.023 0.117 C -0.008 0.117 0.005 0.08 0.005 0.035 C 0.005 0.014 0.002 -0.006 -0.003 -0.02 C -0.005 -0.032 -0.01 -0.045 -0.016 -0.058 C -0.036 -0.099 -0.063 -0.127 -0.077 -0.12 C -0.091 -0.113 -0.086 -0.075 -0.066 -0.034 C -0.058 -0.015 -0.047 0.001 -0.036 0.012 C -0.028 0.022 -0.019 0.031 -0.007 0.04 C 0.029 0.069 0.065 0.082 0.075 0.07 C 0.084 0.058 0.064 0.025 0.028 -0.003 C 0.013 -0.015 -0.003 -0.024 -0.016 -0.03 C -0.028 -0.036 -0.043 -0.041 -0.059 -0.044 C -0.103 -0.054 -0.141 -0.051 -0.144 -0.035 C -0.148 -0.02 -0.115 0 -0.071 0.01 C -0.051 0.014 -0.032 0.016 -0.017 0.015 C -0.004 0.015 0.01 0.013 0.025 0.01 C 0.069 0 0.102 -0.021 0.098 -0.036 C 0.095 -0.051 0.057 -0.055 0.013 -0.045 C -0.008 -0.04 -0.027 -0.033 -0.04 -0.025 C -0.051 -0.019 -0.062 -0.012 -0.074 -0.003 C -0.109 0.026 -0.13 0.058 -0.12 0.07 C -0.111 0.082 -0.074 0.069 -0.039 0.041 C -0.022 0.027 -0.008 0.013 0 0 Z" pathEditMode="relative" ptsTypes="">
                                      <p:cBhvr>
                                        <p:cTn id="1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7 -0.01 0.014 -0.021 0.021 -0.035 C 0.04 -0.075 0.045 -0.114 0.031 -0.12 C 0.017 -0.127 -0.01 -0.099 -0.029 -0.059 C -0.039 -0.038 -0.045 -0.018 -0.047 -0.003 C -0.05 0.009 -0.051 0.021 -0.051 0.035 C -0.051 0.08 -0.038 0.117 -0.023 0.117 C -0.008 0.117 0.005 0.08 0.005 0.035 C 0.005 0.014 0.002 -0.006 -0.003 -0.02 C -0.005 -0.032 -0.01 -0.045 -0.016 -0.058 C -0.036 -0.099 -0.063 -0.127 -0.077 -0.12 C -0.091 -0.113 -0.086 -0.075 -0.066 -0.034 C -0.058 -0.015 -0.047 0.001 -0.036 0.012 C -0.028 0.022 -0.019 0.031 -0.007 0.04 C 0.029 0.069 0.065 0.082 0.075 0.07 C 0.084 0.058 0.064 0.025 0.028 -0.003 C 0.013 -0.015 -0.003 -0.024 -0.016 -0.03 C -0.028 -0.036 -0.043 -0.041 -0.059 -0.044 C -0.103 -0.054 -0.141 -0.051 -0.144 -0.035 C -0.148 -0.02 -0.115 0 -0.071 0.01 C -0.051 0.014 -0.032 0.016 -0.017 0.015 C -0.004 0.015 0.01 0.013 0.025 0.01 C 0.069 0 0.102 -0.021 0.098 -0.036 C 0.095 -0.051 0.057 -0.055 0.013 -0.045 C -0.008 -0.04 -0.027 -0.033 -0.04 -0.025 C -0.051 -0.019 -0.062 -0.012 -0.074 -0.003 C -0.109 0.026 -0.13 0.058 -0.12 0.07 C -0.111 0.082 -0.074 0.069 -0.039 0.041 C -0.022 0.027 -0.008 0.013 0 0 Z" pathEditMode="relative" ptsTypes="">
                                      <p:cBhvr>
                                        <p:cTn id="2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6" dur="4056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 vol="80000">
                <p:cTn id="2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1344" y="1030057"/>
            <a:ext cx="2059587" cy="122413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5"/>
          <a:srcRect b="5070"/>
          <a:stretch/>
        </p:blipFill>
        <p:spPr>
          <a:xfrm>
            <a:off x="4389995" y="1113895"/>
            <a:ext cx="1872207" cy="113208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86914" y="1236177"/>
            <a:ext cx="1800200" cy="101801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39022" y="1124047"/>
            <a:ext cx="1681035" cy="140689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8"/>
          <a:srcRect t="4325"/>
          <a:stretch/>
        </p:blipFill>
        <p:spPr>
          <a:xfrm>
            <a:off x="2423592" y="1113895"/>
            <a:ext cx="1966403" cy="105645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529059" y="1113895"/>
            <a:ext cx="1043106" cy="141705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549423" y="2514116"/>
            <a:ext cx="1714739" cy="144800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11"/>
          <a:srcRect l="23221" r="15588"/>
          <a:stretch/>
        </p:blipFill>
        <p:spPr>
          <a:xfrm>
            <a:off x="2639617" y="4860047"/>
            <a:ext cx="1224136" cy="1247949"/>
          </a:xfrm>
          <a:prstGeom prst="rect">
            <a:avLst/>
          </a:prstGeom>
        </p:spPr>
      </p:pic>
      <p:pic>
        <p:nvPicPr>
          <p:cNvPr id="10" name="Рисунок 9">
            <a:hlinkClick r:id="" action="ppaction://hlinkshowjump?jump=nextslide"/>
          </p:cNvPr>
          <p:cNvPicPr>
            <a:picLocks noChangeAspect="1"/>
          </p:cNvPicPr>
          <p:nvPr/>
        </p:nvPicPr>
        <p:blipFill rotWithShape="1">
          <a:blip r:embed="rId12"/>
          <a:srcRect l="8762" r="9637"/>
          <a:stretch/>
        </p:blipFill>
        <p:spPr>
          <a:xfrm>
            <a:off x="4511824" y="4931495"/>
            <a:ext cx="1368152" cy="110505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13"/>
          <a:srcRect l="17605" t="12474" r="24804" b="12474"/>
          <a:stretch/>
        </p:blipFill>
        <p:spPr>
          <a:xfrm>
            <a:off x="6433494" y="4979966"/>
            <a:ext cx="1152128" cy="100811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06662" y="2636912"/>
            <a:ext cx="1428949" cy="122889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0349771" y="4969600"/>
            <a:ext cx="1228896" cy="1028844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221137" y="188640"/>
            <a:ext cx="97345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Соотнеси количество предметов с правильной цифрой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" name="звук к числу 6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6"/>
          <a:stretch>
            <a:fillRect/>
          </a:stretch>
        </p:blipFill>
        <p:spPr>
          <a:xfrm>
            <a:off x="191344" y="18864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4696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7 -0.01 0.014 -0.021 0.021 -0.035 C 0.04 -0.075 0.045 -0.114 0.031 -0.12 C 0.017 -0.127 -0.01 -0.099 -0.029 -0.059 C -0.039 -0.038 -0.045 -0.018 -0.047 -0.003 C -0.05 0.009 -0.051 0.021 -0.051 0.035 C -0.051 0.08 -0.038 0.117 -0.023 0.117 C -0.008 0.117 0.005 0.08 0.005 0.035 C 0.005 0.014 0.002 -0.006 -0.003 -0.02 C -0.005 -0.032 -0.01 -0.045 -0.016 -0.058 C -0.036 -0.099 -0.063 -0.127 -0.077 -0.12 C -0.091 -0.113 -0.086 -0.075 -0.066 -0.034 C -0.058 -0.015 -0.047 0.001 -0.036 0.012 C -0.028 0.022 -0.019 0.031 -0.007 0.04 C 0.029 0.069 0.065 0.082 0.075 0.07 C 0.084 0.058 0.064 0.025 0.028 -0.003 C 0.013 -0.015 -0.003 -0.024 -0.016 -0.03 C -0.028 -0.036 -0.043 -0.041 -0.059 -0.044 C -0.103 -0.054 -0.141 -0.051 -0.144 -0.035 C -0.148 -0.02 -0.115 0 -0.071 0.01 C -0.051 0.014 -0.032 0.016 -0.017 0.015 C -0.004 0.015 0.01 0.013 0.025 0.01 C 0.069 0 0.102 -0.021 0.098 -0.036 C 0.095 -0.051 0.057 -0.055 0.013 -0.045 C -0.008 -0.04 -0.027 -0.033 -0.04 -0.025 C -0.051 -0.019 -0.062 -0.012 -0.074 -0.003 C -0.109 0.026 -0.13 0.058 -0.12 0.07 C -0.111 0.082 -0.074 0.069 -0.039 0.041 C -0.022 0.027 -0.008 0.013 0 0 Z" pathEditMode="relative" ptsTypes="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7 -0.01 0.014 -0.021 0.021 -0.035 C 0.04 -0.075 0.045 -0.114 0.031 -0.12 C 0.017 -0.127 -0.01 -0.099 -0.029 -0.059 C -0.039 -0.038 -0.045 -0.018 -0.047 -0.003 C -0.05 0.009 -0.051 0.021 -0.051 0.035 C -0.051 0.08 -0.038 0.117 -0.023 0.117 C -0.008 0.117 0.005 0.08 0.005 0.035 C 0.005 0.014 0.002 -0.006 -0.003 -0.02 C -0.005 -0.032 -0.01 -0.045 -0.016 -0.058 C -0.036 -0.099 -0.063 -0.127 -0.077 -0.12 C -0.091 -0.113 -0.086 -0.075 -0.066 -0.034 C -0.058 -0.015 -0.047 0.001 -0.036 0.012 C -0.028 0.022 -0.019 0.031 -0.007 0.04 C 0.029 0.069 0.065 0.082 0.075 0.07 C 0.084 0.058 0.064 0.025 0.028 -0.003 C 0.013 -0.015 -0.003 -0.024 -0.016 -0.03 C -0.028 -0.036 -0.043 -0.041 -0.059 -0.044 C -0.103 -0.054 -0.141 -0.051 -0.144 -0.035 C -0.148 -0.02 -0.115 0 -0.071 0.01 C -0.051 0.014 -0.032 0.016 -0.017 0.015 C -0.004 0.015 0.01 0.013 0.025 0.01 C 0.069 0 0.102 -0.021 0.098 -0.036 C 0.095 -0.051 0.057 -0.055 0.013 -0.045 C -0.008 -0.04 -0.027 -0.033 -0.04 -0.025 C -0.051 -0.019 -0.062 -0.012 -0.074 -0.003 C -0.109 0.026 -0.13 0.058 -0.12 0.07 C -0.111 0.082 -0.074 0.069 -0.039 0.041 C -0.022 0.027 -0.008 0.013 0 0 Z" pathEditMode="relative" ptsTypes="">
                                      <p:cBhvr>
                                        <p:cTn id="1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7 -0.01 0.014 -0.021 0.021 -0.035 C 0.04 -0.075 0.045 -0.114 0.031 -0.12 C 0.017 -0.127 -0.01 -0.099 -0.029 -0.059 C -0.039 -0.038 -0.045 -0.018 -0.047 -0.003 C -0.05 0.009 -0.051 0.021 -0.051 0.035 C -0.051 0.08 -0.038 0.117 -0.023 0.117 C -0.008 0.117 0.005 0.08 0.005 0.035 C 0.005 0.014 0.002 -0.006 -0.003 -0.02 C -0.005 -0.032 -0.01 -0.045 -0.016 -0.058 C -0.036 -0.099 -0.063 -0.127 -0.077 -0.12 C -0.091 -0.113 -0.086 -0.075 -0.066 -0.034 C -0.058 -0.015 -0.047 0.001 -0.036 0.012 C -0.028 0.022 -0.019 0.031 -0.007 0.04 C 0.029 0.069 0.065 0.082 0.075 0.07 C 0.084 0.058 0.064 0.025 0.028 -0.003 C 0.013 -0.015 -0.003 -0.024 -0.016 -0.03 C -0.028 -0.036 -0.043 -0.041 -0.059 -0.044 C -0.103 -0.054 -0.141 -0.051 -0.144 -0.035 C -0.148 -0.02 -0.115 0 -0.071 0.01 C -0.051 0.014 -0.032 0.016 -0.017 0.015 C -0.004 0.015 0.01 0.013 0.025 0.01 C 0.069 0 0.102 -0.021 0.098 -0.036 C 0.095 -0.051 0.057 -0.055 0.013 -0.045 C -0.008 -0.04 -0.027 -0.033 -0.04 -0.025 C -0.051 -0.019 -0.062 -0.012 -0.074 -0.003 C -0.109 0.026 -0.13 0.058 -0.12 0.07 C -0.111 0.082 -0.074 0.069 -0.039 0.041 C -0.022 0.027 -0.008 0.013 0 0 Z" pathEditMode="relative" ptsTypes="">
                                      <p:cBhvr>
                                        <p:cTn id="1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4056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 vol="80000">
                <p:cTn id="2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1344" y="1030057"/>
            <a:ext cx="2059587" cy="122413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5"/>
          <a:srcRect b="5070"/>
          <a:stretch/>
        </p:blipFill>
        <p:spPr>
          <a:xfrm>
            <a:off x="4389995" y="1113895"/>
            <a:ext cx="1872207" cy="113208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86914" y="1236177"/>
            <a:ext cx="1800200" cy="101801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39022" y="1124047"/>
            <a:ext cx="1681035" cy="140689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8"/>
          <a:srcRect t="4325"/>
          <a:stretch/>
        </p:blipFill>
        <p:spPr>
          <a:xfrm>
            <a:off x="2423592" y="1113895"/>
            <a:ext cx="1966403" cy="105645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529059" y="1113895"/>
            <a:ext cx="1043106" cy="141705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549423" y="2514116"/>
            <a:ext cx="1714739" cy="144800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175072" y="4860047"/>
            <a:ext cx="2000529" cy="124794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417152" y="2760754"/>
            <a:ext cx="1676634" cy="110505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13"/>
          <a:srcRect l="17605" t="12474" r="24804" b="12474"/>
          <a:stretch/>
        </p:blipFill>
        <p:spPr>
          <a:xfrm>
            <a:off x="6433494" y="4979966"/>
            <a:ext cx="1152128" cy="100811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06662" y="2636912"/>
            <a:ext cx="1428949" cy="1228896"/>
          </a:xfrm>
          <a:prstGeom prst="rect">
            <a:avLst/>
          </a:prstGeom>
        </p:spPr>
      </p:pic>
      <p:pic>
        <p:nvPicPr>
          <p:cNvPr id="13" name="Рисунок 12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0349771" y="4969600"/>
            <a:ext cx="1228896" cy="1028844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221137" y="188640"/>
            <a:ext cx="97345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Соотнеси количество предметов с правильной цифрой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" name="звук к числу 6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6"/>
          <a:stretch>
            <a:fillRect/>
          </a:stretch>
        </p:blipFill>
        <p:spPr>
          <a:xfrm>
            <a:off x="191344" y="18864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6254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7 -0.01 0.014 -0.021 0.021 -0.035 C 0.04 -0.075 0.045 -0.114 0.031 -0.12 C 0.017 -0.127 -0.01 -0.099 -0.029 -0.059 C -0.039 -0.038 -0.045 -0.018 -0.047 -0.003 C -0.05 0.009 -0.051 0.021 -0.051 0.035 C -0.051 0.08 -0.038 0.117 -0.023 0.117 C -0.008 0.117 0.005 0.08 0.005 0.035 C 0.005 0.014 0.002 -0.006 -0.003 -0.02 C -0.005 -0.032 -0.01 -0.045 -0.016 -0.058 C -0.036 -0.099 -0.063 -0.127 -0.077 -0.12 C -0.091 -0.113 -0.086 -0.075 -0.066 -0.034 C -0.058 -0.015 -0.047 0.001 -0.036 0.012 C -0.028 0.022 -0.019 0.031 -0.007 0.04 C 0.029 0.069 0.065 0.082 0.075 0.07 C 0.084 0.058 0.064 0.025 0.028 -0.003 C 0.013 -0.015 -0.003 -0.024 -0.016 -0.03 C -0.028 -0.036 -0.043 -0.041 -0.059 -0.044 C -0.103 -0.054 -0.141 -0.051 -0.144 -0.035 C -0.148 -0.02 -0.115 0 -0.071 0.01 C -0.051 0.014 -0.032 0.016 -0.017 0.015 C -0.004 0.015 0.01 0.013 0.025 0.01 C 0.069 0 0.102 -0.021 0.098 -0.036 C 0.095 -0.051 0.057 -0.055 0.013 -0.045 C -0.008 -0.04 -0.027 -0.033 -0.04 -0.025 C -0.051 -0.019 -0.062 -0.012 -0.074 -0.003 C -0.109 0.026 -0.13 0.058 -0.12 0.07 C -0.111 0.082 -0.074 0.069 -0.039 0.041 C -0.022 0.027 -0.008 0.013 0 0 Z" pathEditMode="relative" ptsTypes="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7 -0.01 0.014 -0.021 0.021 -0.035 C 0.04 -0.075 0.045 -0.114 0.031 -0.12 C 0.017 -0.127 -0.01 -0.099 -0.029 -0.059 C -0.039 -0.038 -0.045 -0.018 -0.047 -0.003 C -0.05 0.009 -0.051 0.021 -0.051 0.035 C -0.051 0.08 -0.038 0.117 -0.023 0.117 C -0.008 0.117 0.005 0.08 0.005 0.035 C 0.005 0.014 0.002 -0.006 -0.003 -0.02 C -0.005 -0.032 -0.01 -0.045 -0.016 -0.058 C -0.036 -0.099 -0.063 -0.127 -0.077 -0.12 C -0.091 -0.113 -0.086 -0.075 -0.066 -0.034 C -0.058 -0.015 -0.047 0.001 -0.036 0.012 C -0.028 0.022 -0.019 0.031 -0.007 0.04 C 0.029 0.069 0.065 0.082 0.075 0.07 C 0.084 0.058 0.064 0.025 0.028 -0.003 C 0.013 -0.015 -0.003 -0.024 -0.016 -0.03 C -0.028 -0.036 -0.043 -0.041 -0.059 -0.044 C -0.103 -0.054 -0.141 -0.051 -0.144 -0.035 C -0.148 -0.02 -0.115 0 -0.071 0.01 C -0.051 0.014 -0.032 0.016 -0.017 0.015 C -0.004 0.015 0.01 0.013 0.025 0.01 C 0.069 0 0.102 -0.021 0.098 -0.036 C 0.095 -0.051 0.057 -0.055 0.013 -0.045 C -0.008 -0.04 -0.027 -0.033 -0.04 -0.025 C -0.051 -0.019 -0.062 -0.012 -0.074 -0.003 C -0.109 0.026 -0.13 0.058 -0.12 0.07 C -0.111 0.082 -0.074 0.069 -0.039 0.041 C -0.022 0.027 -0.008 0.013 0 0 Z" pathEditMode="relative" ptsTypes="">
                                      <p:cBhvr>
                                        <p:cTn id="1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4056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 vol="80000">
                <p:cTn id="1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1344" y="1030057"/>
            <a:ext cx="2059587" cy="122413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5"/>
          <a:srcRect b="5070"/>
          <a:stretch/>
        </p:blipFill>
        <p:spPr>
          <a:xfrm>
            <a:off x="4389995" y="1113895"/>
            <a:ext cx="1872207" cy="113208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86914" y="1236177"/>
            <a:ext cx="1800200" cy="101801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39022" y="1124047"/>
            <a:ext cx="1681035" cy="140689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8"/>
          <a:srcRect t="4325"/>
          <a:stretch/>
        </p:blipFill>
        <p:spPr>
          <a:xfrm>
            <a:off x="2423592" y="1113895"/>
            <a:ext cx="1966403" cy="105645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529059" y="1113895"/>
            <a:ext cx="1043106" cy="141705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549423" y="2514116"/>
            <a:ext cx="1714739" cy="144800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175072" y="4860047"/>
            <a:ext cx="2000529" cy="124794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417152" y="2760754"/>
            <a:ext cx="1676634" cy="1105054"/>
          </a:xfrm>
          <a:prstGeom prst="rect">
            <a:avLst/>
          </a:prstGeom>
        </p:spPr>
      </p:pic>
      <p:pic>
        <p:nvPicPr>
          <p:cNvPr id="11" name="Рисунок 10">
            <a:hlinkClick r:id="" action="ppaction://hlinkshowjump?jump=nextslide"/>
          </p:cNvPr>
          <p:cNvPicPr>
            <a:picLocks noChangeAspect="1"/>
          </p:cNvPicPr>
          <p:nvPr/>
        </p:nvPicPr>
        <p:blipFill rotWithShape="1">
          <a:blip r:embed="rId13"/>
          <a:srcRect l="17605" t="12474" r="24804" b="12474"/>
          <a:stretch/>
        </p:blipFill>
        <p:spPr>
          <a:xfrm>
            <a:off x="6433494" y="4979966"/>
            <a:ext cx="1152128" cy="100811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06662" y="2636912"/>
            <a:ext cx="1428949" cy="122889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388332" y="2798859"/>
            <a:ext cx="1228896" cy="1028844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221137" y="188640"/>
            <a:ext cx="97345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Соотнеси количество предметов с правильной цифрой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" name="звук к числу 6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6"/>
          <a:stretch>
            <a:fillRect/>
          </a:stretch>
        </p:blipFill>
        <p:spPr>
          <a:xfrm>
            <a:off x="191344" y="18864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4877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7 -0.01 0.014 -0.021 0.021 -0.035 C 0.04 -0.075 0.045 -0.114 0.031 -0.12 C 0.017 -0.127 -0.01 -0.099 -0.029 -0.059 C -0.039 -0.038 -0.045 -0.018 -0.047 -0.003 C -0.05 0.009 -0.051 0.021 -0.051 0.035 C -0.051 0.08 -0.038 0.117 -0.023 0.117 C -0.008 0.117 0.005 0.08 0.005 0.035 C 0.005 0.014 0.002 -0.006 -0.003 -0.02 C -0.005 -0.032 -0.01 -0.045 -0.016 -0.058 C -0.036 -0.099 -0.063 -0.127 -0.077 -0.12 C -0.091 -0.113 -0.086 -0.075 -0.066 -0.034 C -0.058 -0.015 -0.047 0.001 -0.036 0.012 C -0.028 0.022 -0.019 0.031 -0.007 0.04 C 0.029 0.069 0.065 0.082 0.075 0.07 C 0.084 0.058 0.064 0.025 0.028 -0.003 C 0.013 -0.015 -0.003 -0.024 -0.016 -0.03 C -0.028 -0.036 -0.043 -0.041 -0.059 -0.044 C -0.103 -0.054 -0.141 -0.051 -0.144 -0.035 C -0.148 -0.02 -0.115 0 -0.071 0.01 C -0.051 0.014 -0.032 0.016 -0.017 0.015 C -0.004 0.015 0.01 0.013 0.025 0.01 C 0.069 0 0.102 -0.021 0.098 -0.036 C 0.095 -0.051 0.057 -0.055 0.013 -0.045 C -0.008 -0.04 -0.027 -0.033 -0.04 -0.025 C -0.051 -0.019 -0.062 -0.012 -0.074 -0.003 C -0.109 0.026 -0.13 0.058 -0.12 0.07 C -0.111 0.082 -0.074 0.069 -0.039 0.041 C -0.022 0.027 -0.008 0.013 0 0 Z" pathEditMode="relative" ptsTypes="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4056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1344" y="1030057"/>
            <a:ext cx="2059587" cy="122413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5"/>
          <a:srcRect b="5070"/>
          <a:stretch/>
        </p:blipFill>
        <p:spPr>
          <a:xfrm>
            <a:off x="4389995" y="1113895"/>
            <a:ext cx="1872207" cy="113208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86914" y="1236177"/>
            <a:ext cx="1800200" cy="101801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39022" y="1124047"/>
            <a:ext cx="1681035" cy="140689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8"/>
          <a:srcRect t="4325"/>
          <a:stretch/>
        </p:blipFill>
        <p:spPr>
          <a:xfrm>
            <a:off x="2423592" y="1113895"/>
            <a:ext cx="1966403" cy="105645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529059" y="1113895"/>
            <a:ext cx="1043106" cy="141705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549423" y="2514116"/>
            <a:ext cx="1714739" cy="1448002"/>
          </a:xfrm>
          <a:prstGeom prst="rect">
            <a:avLst/>
          </a:prstGeom>
        </p:spPr>
      </p:pic>
      <p:pic>
        <p:nvPicPr>
          <p:cNvPr id="9" name="Рисунок 8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175072" y="4860047"/>
            <a:ext cx="2000529" cy="124794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417152" y="2760754"/>
            <a:ext cx="1676634" cy="110505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13"/>
          <a:srcRect l="17605" t="12474" r="24804" b="12474"/>
          <a:stretch/>
        </p:blipFill>
        <p:spPr>
          <a:xfrm>
            <a:off x="8103475" y="2857696"/>
            <a:ext cx="1152128" cy="100811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06662" y="2636912"/>
            <a:ext cx="1428949" cy="122889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388332" y="2798859"/>
            <a:ext cx="1228896" cy="1028844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221137" y="188640"/>
            <a:ext cx="97345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Соотнеси количество предметов с правильной цифрой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" name="звук к числу 6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6"/>
          <a:stretch>
            <a:fillRect/>
          </a:stretch>
        </p:blipFill>
        <p:spPr>
          <a:xfrm>
            <a:off x="191344" y="18864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5358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56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1344" y="1030057"/>
            <a:ext cx="2059587" cy="122413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5"/>
          <a:srcRect b="5070"/>
          <a:stretch/>
        </p:blipFill>
        <p:spPr>
          <a:xfrm>
            <a:off x="4389995" y="1113895"/>
            <a:ext cx="1872207" cy="113208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86914" y="1236177"/>
            <a:ext cx="1800200" cy="101801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39022" y="1124047"/>
            <a:ext cx="1681035" cy="140689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8"/>
          <a:srcRect t="4325"/>
          <a:stretch/>
        </p:blipFill>
        <p:spPr>
          <a:xfrm>
            <a:off x="2423592" y="1113895"/>
            <a:ext cx="1966403" cy="105645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529059" y="1113895"/>
            <a:ext cx="1043106" cy="141705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549423" y="2514116"/>
            <a:ext cx="1714739" cy="144800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686749" y="2737777"/>
            <a:ext cx="2000529" cy="124794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417152" y="2760754"/>
            <a:ext cx="1676634" cy="110505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13"/>
          <a:srcRect l="17605" t="12474" r="24804" b="12474"/>
          <a:stretch/>
        </p:blipFill>
        <p:spPr>
          <a:xfrm>
            <a:off x="8103475" y="2857696"/>
            <a:ext cx="1152128" cy="100811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06662" y="2636912"/>
            <a:ext cx="1428949" cy="122889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388332" y="2798859"/>
            <a:ext cx="1228896" cy="1028844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221137" y="188640"/>
            <a:ext cx="97345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Соотнеси количество предметов с правильной цифрой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" name="звук к числу 6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6"/>
          <a:stretch>
            <a:fillRect/>
          </a:stretch>
        </p:blipFill>
        <p:spPr>
          <a:xfrm>
            <a:off x="191344" y="18864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4689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56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Число 6. Письмо цифры 6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Число 6. Письмо цифры 6</Template>
  <TotalTime>3</TotalTime>
  <Words>42</Words>
  <Application>Microsoft Office PowerPoint</Application>
  <PresentationFormat>Широкоэкранный</PresentationFormat>
  <Paragraphs>7</Paragraphs>
  <Slides>7</Slides>
  <Notes>0</Notes>
  <HiddenSlides>0</HiddenSlides>
  <MMClips>7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Число 6. Письмо цифры 6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Настя</dc:creator>
  <cp:lastModifiedBy>Студент</cp:lastModifiedBy>
  <cp:revision>2</cp:revision>
  <dcterms:created xsi:type="dcterms:W3CDTF">2024-05-27T13:42:57Z</dcterms:created>
  <dcterms:modified xsi:type="dcterms:W3CDTF">2024-06-05T15:51:11Z</dcterms:modified>
</cp:coreProperties>
</file>