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69" r:id="rId4"/>
    <p:sldId id="270" r:id="rId5"/>
    <p:sldId id="261" r:id="rId6"/>
    <p:sldId id="271" r:id="rId7"/>
    <p:sldId id="260" r:id="rId8"/>
    <p:sldId id="275" r:id="rId9"/>
    <p:sldId id="272" r:id="rId10"/>
    <p:sldId id="273" r:id="rId11"/>
    <p:sldId id="266" r:id="rId12"/>
    <p:sldId id="257" r:id="rId13"/>
    <p:sldId id="282" r:id="rId14"/>
    <p:sldId id="276" r:id="rId15"/>
    <p:sldId id="281" r:id="rId16"/>
    <p:sldId id="280" r:id="rId17"/>
    <p:sldId id="279" r:id="rId18"/>
    <p:sldId id="265" r:id="rId19"/>
    <p:sldId id="267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4727" autoAdjust="0"/>
  </p:normalViewPr>
  <p:slideViewPr>
    <p:cSldViewPr snapToGrid="0">
      <p:cViewPr>
        <p:scale>
          <a:sx n="80" d="100"/>
          <a:sy n="80" d="100"/>
        </p:scale>
        <p:origin x="-73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7.jpe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0.jpeg"/><Relationship Id="rId5" Type="http://schemas.openxmlformats.org/officeDocument/2006/relationships/image" Target="../media/image27.jpeg"/><Relationship Id="rId10" Type="http://schemas.openxmlformats.org/officeDocument/2006/relationships/image" Target="../media/image18.jpeg"/><Relationship Id="rId4" Type="http://schemas.openxmlformats.org/officeDocument/2006/relationships/image" Target="../media/image33.jpe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1685108"/>
            <a:ext cx="896112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400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rgbClr val="FFFF00"/>
                    </a:gs>
                  </a:gsLst>
                  <a:lin ang="8100000" scaled="1"/>
                  <a:tileRect/>
                </a:gradFill>
                <a:latin typeface="Majestic" panose="03000600000000020000" pitchFamily="66" charset="0"/>
                <a:cs typeface="Times New Roman" panose="02020603050405020304" pitchFamily="18" charset="0"/>
              </a:rPr>
              <a:t>ПРОЕКТ</a:t>
            </a:r>
          </a:p>
          <a:p>
            <a:pPr algn="ctr"/>
            <a:r>
              <a:rPr lang="ru-RU" sz="4000" dirty="0" smtClean="0"/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«История моей семьи в годы Великой Отечественной войны»</a:t>
            </a:r>
            <a:endParaRPr lang="ru-RU" sz="4000" dirty="0" smtClean="0">
              <a:solidFill>
                <a:schemeClr val="bg1"/>
              </a:solidFill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Выполнил:</a:t>
            </a:r>
            <a:endParaRPr lang="ru-RU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Казымов Руслан </a:t>
            </a:r>
            <a:endParaRPr lang="ru-RU" sz="2000" b="1" dirty="0">
              <a:solidFill>
                <a:schemeClr val="accent4">
                  <a:lumMod val="40000"/>
                  <a:lumOff val="60000"/>
                </a:schemeClr>
              </a:solidFill>
              <a:effectLst/>
              <a:latin typeface="Majestic" panose="03000600000000020000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1704" y="156753"/>
            <a:ext cx="79422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Белоярского района «Центр развития ребенка – детский сад «Сказка» г. Белоярский»</a:t>
            </a:r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Picture 2" descr="C:\Users\Татьяна\Pictures\Казымов Руслан проект\26-10-2021_13-03-36\Казымов Мухтар. и фото Казымова Хамета для Бессемертного пол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3186" y="3625308"/>
            <a:ext cx="4370117" cy="2834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1704" y="156753"/>
            <a:ext cx="7942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68898" y="1046968"/>
            <a:ext cx="42539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Кадыров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Шафей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Хисматович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1" name="Picture 3" descr="C:\Users\Татьяна\Pictures\Казымов Руслан проект\26-10-2021_13-02-23\Кадыров Ш.Х. О подвиге  ..jpg"/>
          <p:cNvPicPr>
            <a:picLocks noChangeAspect="1" noChangeArrowheads="1"/>
          </p:cNvPicPr>
          <p:nvPr/>
        </p:nvPicPr>
        <p:blipFill>
          <a:blip r:embed="rId3" cstate="print"/>
          <a:srcRect l="10712" t="26795" r="5358" b="9595"/>
          <a:stretch>
            <a:fillRect/>
          </a:stretch>
        </p:blipFill>
        <p:spPr bwMode="auto">
          <a:xfrm>
            <a:off x="1219200" y="3432312"/>
            <a:ext cx="7553739" cy="3220279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045" y="524241"/>
            <a:ext cx="1454850" cy="2807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" y="2257678"/>
            <a:ext cx="3684349" cy="1073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5" y="1115213"/>
            <a:ext cx="3684348" cy="10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1026" name="Picture 2" descr="C:\Users\Татьяна\Pictures\0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603" y="979200"/>
            <a:ext cx="3308114" cy="4780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Татьяна\Pictures\с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596" y="956086"/>
            <a:ext cx="4793673" cy="3160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Татьяна\Pictures\Sanitar-sov_boy_ranen_JugZF_SFri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5488" y="3405188"/>
            <a:ext cx="73025" cy="47625"/>
          </a:xfrm>
          <a:prstGeom prst="rect">
            <a:avLst/>
          </a:prstGeom>
          <a:noFill/>
        </p:spPr>
      </p:pic>
      <p:pic>
        <p:nvPicPr>
          <p:cNvPr id="1032" name="Picture 8" descr="C:\Users\Татьяна\Pictures\Sanitar-sov_boy_ranen_JugZF_SFri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5424" y="3405111"/>
            <a:ext cx="73152" cy="47777"/>
          </a:xfrm>
          <a:prstGeom prst="rect">
            <a:avLst/>
          </a:prstGeom>
          <a:noFill/>
        </p:spPr>
      </p:pic>
      <p:pic>
        <p:nvPicPr>
          <p:cNvPr id="1033" name="Picture 9" descr="C:\Users\Татьяна\Pictures\52ab5cba6637f68078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2444" y="3882278"/>
            <a:ext cx="4271159" cy="2842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2050" name="Picture 2" descr="C:\Users\Татьяна\Pictures\Казымов Руслан проект\26-10-2021_13-03-36\Казымова Мухиб и Шарифулла.jpg"/>
          <p:cNvPicPr>
            <a:picLocks noChangeAspect="1" noChangeArrowheads="1"/>
          </p:cNvPicPr>
          <p:nvPr/>
        </p:nvPicPr>
        <p:blipFill>
          <a:blip r:embed="rId3" cstate="print"/>
          <a:srcRect l="4589" t="6035" r="48647" b="8346"/>
          <a:stretch>
            <a:fillRect/>
          </a:stretch>
        </p:blipFill>
        <p:spPr bwMode="auto">
          <a:xfrm>
            <a:off x="405654" y="352506"/>
            <a:ext cx="3597241" cy="5089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4750024" y="1286632"/>
            <a:ext cx="40460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Казымова </a:t>
            </a:r>
            <a:r>
              <a:rPr lang="ru-RU" sz="3400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Мухиб</a:t>
            </a:r>
            <a:r>
              <a:rPr lang="ru-RU" sz="34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400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Сахаповна</a:t>
            </a:r>
            <a:r>
              <a:rPr lang="ru-RU" sz="34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(1929г. – 2019г.)</a:t>
            </a:r>
            <a:endParaRPr lang="ru-RU" sz="2200" dirty="0">
              <a:solidFill>
                <a:schemeClr val="bg1"/>
              </a:solidFill>
              <a:latin typeface="Calibri (Основной текст)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344" y="3059290"/>
            <a:ext cx="3732458" cy="2799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7957" y="2199206"/>
            <a:ext cx="2500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Казымова </a:t>
            </a:r>
            <a:r>
              <a:rPr lang="ru-RU" sz="3600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Мархаба</a:t>
            </a:r>
            <a:r>
              <a:rPr lang="ru-RU" sz="36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(1896г. </a:t>
            </a:r>
            <a:r>
              <a:rPr lang="ru-RU" sz="2400" b="1" dirty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– </a:t>
            </a:r>
            <a:r>
              <a:rPr lang="ru-RU" sz="24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1977г.)</a:t>
            </a:r>
            <a:endParaRPr lang="ru-RU" sz="2400" dirty="0">
              <a:solidFill>
                <a:schemeClr val="bg1"/>
              </a:solidFill>
              <a:latin typeface="Calibri (Основной текст)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36245" y="526910"/>
            <a:ext cx="40152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400" b="1" dirty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Казымова </a:t>
            </a:r>
            <a:r>
              <a:rPr lang="ru-RU" sz="3400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Рабига</a:t>
            </a:r>
            <a:r>
              <a:rPr lang="ru-RU" sz="34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400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Мехтахетдиновна</a:t>
            </a:r>
            <a:r>
              <a:rPr lang="ru-RU" sz="34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 </a:t>
            </a:r>
            <a:endParaRPr lang="ru-RU" sz="3400" b="1" dirty="0">
              <a:solidFill>
                <a:schemeClr val="bg1"/>
              </a:solidFill>
              <a:latin typeface="Calibri (Основной текст)"/>
              <a:ea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(</a:t>
            </a:r>
            <a:r>
              <a:rPr lang="ru-RU" sz="22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1915г. </a:t>
            </a:r>
            <a:r>
              <a:rPr lang="ru-RU" sz="2200" b="1" dirty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– </a:t>
            </a:r>
            <a:r>
              <a:rPr lang="ru-RU" sz="2200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1999г.)</a:t>
            </a:r>
            <a:endParaRPr lang="ru-RU" sz="2200" dirty="0">
              <a:solidFill>
                <a:schemeClr val="bg1"/>
              </a:solidFill>
              <a:latin typeface="Calibri (Основной текст)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7" y="2002903"/>
            <a:ext cx="4553731" cy="4417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0866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1704" y="156753"/>
            <a:ext cx="7942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9457" name="Picture 1" descr="C:\Users\Татьяна\Pictures\Казымов Руслан проект\26-10-2021_13-04-21\maxresdefault.jpg"/>
          <p:cNvPicPr>
            <a:picLocks noChangeAspect="1" noChangeArrowheads="1"/>
          </p:cNvPicPr>
          <p:nvPr/>
        </p:nvPicPr>
        <p:blipFill>
          <a:blip r:embed="rId3" cstate="print"/>
          <a:srcRect l="9571" r="9443"/>
          <a:stretch>
            <a:fillRect/>
          </a:stretch>
        </p:blipFill>
        <p:spPr bwMode="auto">
          <a:xfrm>
            <a:off x="291547" y="371061"/>
            <a:ext cx="4373218" cy="303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58" name="Picture 2" descr="C:\Users\Татьяна\Pictures\Казымов Руслан проект\26-10-2021_13-04-21\4858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598" y="2650435"/>
            <a:ext cx="6058088" cy="37302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1704" y="156753"/>
            <a:ext cx="7942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8433" name="Picture 1" descr="C:\Users\Татьяна\Pictures\Казымов Руслан проект\26-10-2021_13-02-23\За доблестный труд  в ВОВ.jpg"/>
          <p:cNvPicPr>
            <a:picLocks noChangeAspect="1" noChangeArrowheads="1"/>
          </p:cNvPicPr>
          <p:nvPr/>
        </p:nvPicPr>
        <p:blipFill>
          <a:blip r:embed="rId3" cstate="print"/>
          <a:srcRect r="49954"/>
          <a:stretch>
            <a:fillRect/>
          </a:stretch>
        </p:blipFill>
        <p:spPr bwMode="auto">
          <a:xfrm>
            <a:off x="198782" y="228600"/>
            <a:ext cx="2130218" cy="3667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5" name="Picture 3" descr="C:\Users\Татьяна\Pictures\Казымов Руслан проект\26-10-2021_13-02-23\медали 40,50,60 лет победы.jpg"/>
          <p:cNvPicPr>
            <a:picLocks noChangeAspect="1" noChangeArrowheads="1"/>
          </p:cNvPicPr>
          <p:nvPr/>
        </p:nvPicPr>
        <p:blipFill>
          <a:blip r:embed="rId4" cstate="print"/>
          <a:srcRect l="5204" t="3902" r="4142" b="8112"/>
          <a:stretch>
            <a:fillRect/>
          </a:stretch>
        </p:blipFill>
        <p:spPr bwMode="auto">
          <a:xfrm>
            <a:off x="2252869" y="1477617"/>
            <a:ext cx="5658679" cy="4293705"/>
          </a:xfrm>
          <a:prstGeom prst="rect">
            <a:avLst/>
          </a:prstGeom>
          <a:noFill/>
        </p:spPr>
      </p:pic>
      <p:pic>
        <p:nvPicPr>
          <p:cNvPr id="18434" name="Picture 2" descr="C:\Users\Татьяна\Pictures\Казымов Руслан проект\26-10-2021_13-02-23\труженикам тыла.jpg"/>
          <p:cNvPicPr>
            <a:picLocks noChangeAspect="1" noChangeArrowheads="1"/>
          </p:cNvPicPr>
          <p:nvPr/>
        </p:nvPicPr>
        <p:blipFill>
          <a:blip r:embed="rId5" cstate="print"/>
          <a:srcRect t="6047" r="40531"/>
          <a:stretch>
            <a:fillRect/>
          </a:stretch>
        </p:blipFill>
        <p:spPr bwMode="auto">
          <a:xfrm>
            <a:off x="6789669" y="278295"/>
            <a:ext cx="1983271" cy="3133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1704" y="156753"/>
            <a:ext cx="7942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7409" name="Picture 1" descr="C:\Users\Татьяна\Pictures\Казымов Руслан проект\26-10-2021_13-03-36\Казымов Мухтар. и фото Казымова Хамета для Бессемертного полка.jpg"/>
          <p:cNvPicPr>
            <a:picLocks noChangeAspect="1" noChangeArrowheads="1"/>
          </p:cNvPicPr>
          <p:nvPr/>
        </p:nvPicPr>
        <p:blipFill>
          <a:blip r:embed="rId3" cstate="print"/>
          <a:srcRect l="45683"/>
          <a:stretch>
            <a:fillRect/>
          </a:stretch>
        </p:blipFill>
        <p:spPr bwMode="auto">
          <a:xfrm>
            <a:off x="278865" y="356808"/>
            <a:ext cx="4253947" cy="5642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0" name="Picture 2" descr="C:\Users\Татьяна\Pictures\Казымов Руслан проект\26-10-2021_13-02-23\Казымов Мухтар ветеран труда и за трудовую доблесть.jpg"/>
          <p:cNvPicPr>
            <a:picLocks noChangeAspect="1" noChangeArrowheads="1"/>
          </p:cNvPicPr>
          <p:nvPr/>
        </p:nvPicPr>
        <p:blipFill>
          <a:blip r:embed="rId4" cstate="print"/>
          <a:srcRect t="7304" b="8603"/>
          <a:stretch>
            <a:fillRect/>
          </a:stretch>
        </p:blipFill>
        <p:spPr bwMode="auto">
          <a:xfrm>
            <a:off x="4883425" y="1137462"/>
            <a:ext cx="3955551" cy="4081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1704" y="156753"/>
            <a:ext cx="7942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6387" name="Picture 3" descr="C:\Users\Татьяна\Pictures\Казымов Руслан проект\26-10-2021_13-02-23\Казымов Мухтар ветеран труда и за трудовую доблест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772400" y="-11710988"/>
            <a:ext cx="4320000" cy="5298334"/>
          </a:xfrm>
          <a:prstGeom prst="rect">
            <a:avLst/>
          </a:prstGeom>
          <a:noFill/>
        </p:spPr>
      </p:pic>
      <p:pic>
        <p:nvPicPr>
          <p:cNvPr id="16388" name="Picture 4" descr="C:\Users\Татьяна\Pictures\Казымов Руслан проект\26-10-2021_13-02-23\Казымова Сахия Медаль материнства .jpg"/>
          <p:cNvPicPr>
            <a:picLocks noChangeAspect="1" noChangeArrowheads="1"/>
          </p:cNvPicPr>
          <p:nvPr/>
        </p:nvPicPr>
        <p:blipFill>
          <a:blip r:embed="rId4" cstate="print"/>
          <a:srcRect l="5572" t="16370" b="12703"/>
          <a:stretch>
            <a:fillRect/>
          </a:stretch>
        </p:blipFill>
        <p:spPr bwMode="auto">
          <a:xfrm>
            <a:off x="4068864" y="1557055"/>
            <a:ext cx="4892663" cy="3743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77" y="356808"/>
            <a:ext cx="3778290" cy="5671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75" y="160858"/>
            <a:ext cx="4192392" cy="3425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4" y="144463"/>
            <a:ext cx="4325840" cy="3284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Татьяна\Desktop\19-11-2021_20-07-53\DSC_05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6880" y="3465916"/>
            <a:ext cx="5926002" cy="3231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005"/>
            <a:ext cx="913993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30" y="214304"/>
            <a:ext cx="1162529" cy="17451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" descr="C:\Users\Татьяна\Pictures\Казымов Руслан проект\26-10-2021_13-03-36\Казымов Мухтар. и фото Казымова Хамета для Бессемертного полка.jpg"/>
          <p:cNvPicPr>
            <a:picLocks noChangeAspect="1" noChangeArrowheads="1"/>
          </p:cNvPicPr>
          <p:nvPr/>
        </p:nvPicPr>
        <p:blipFill>
          <a:blip r:embed="rId4" cstate="print"/>
          <a:srcRect l="45683"/>
          <a:stretch>
            <a:fillRect/>
          </a:stretch>
        </p:blipFill>
        <p:spPr bwMode="auto">
          <a:xfrm>
            <a:off x="2083915" y="321182"/>
            <a:ext cx="1466807" cy="19457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856" r="14460"/>
          <a:stretch>
            <a:fillRect/>
          </a:stretch>
        </p:blipFill>
        <p:spPr bwMode="auto">
          <a:xfrm>
            <a:off x="4263241" y="0"/>
            <a:ext cx="1247561" cy="24859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220" r="35010"/>
          <a:stretch>
            <a:fillRect/>
          </a:stretch>
        </p:blipFill>
        <p:spPr bwMode="auto">
          <a:xfrm>
            <a:off x="6400800" y="0"/>
            <a:ext cx="1424681" cy="22846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Татьяна\Pictures\Казымов Руслан проект\26-10-2021_13-03-36\Казымов Шарифулла.jpg"/>
          <p:cNvPicPr>
            <a:picLocks noChangeAspect="1" noChangeArrowheads="1"/>
          </p:cNvPicPr>
          <p:nvPr/>
        </p:nvPicPr>
        <p:blipFill>
          <a:blip r:embed="rId7" cstate="print"/>
          <a:srcRect t="6382" b="5703"/>
          <a:stretch>
            <a:fillRect/>
          </a:stretch>
        </p:blipFill>
        <p:spPr bwMode="auto">
          <a:xfrm>
            <a:off x="7125196" y="3051959"/>
            <a:ext cx="1816924" cy="24581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374" y="3038824"/>
            <a:ext cx="1381977" cy="1842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9464" y="2874335"/>
            <a:ext cx="1255580" cy="17640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99" y="2887430"/>
            <a:ext cx="1131536" cy="21833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" descr="C:\Users\Татьяна\Pictures\Казымов Руслан проект\26-10-2021_13-02-23\За доблестный труд  в ВОВ.jpg"/>
          <p:cNvPicPr>
            <a:picLocks noChangeAspect="1" noChangeArrowheads="1"/>
          </p:cNvPicPr>
          <p:nvPr/>
        </p:nvPicPr>
        <p:blipFill>
          <a:blip r:embed="rId11" cstate="print"/>
          <a:srcRect r="49954"/>
          <a:stretch>
            <a:fillRect/>
          </a:stretch>
        </p:blipFill>
        <p:spPr bwMode="auto">
          <a:xfrm>
            <a:off x="5708932" y="3114304"/>
            <a:ext cx="1214382" cy="20907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66256" y="4595751"/>
            <a:ext cx="1852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Казымов </a:t>
            </a:r>
            <a:r>
              <a:rPr lang="ru-RU" b="1" dirty="0" err="1" smtClean="0"/>
              <a:t>Хамет</a:t>
            </a:r>
            <a:endParaRPr lang="ru-RU" b="1" dirty="0" smtClean="0"/>
          </a:p>
          <a:p>
            <a:r>
              <a:rPr lang="ru-RU" b="1" dirty="0" smtClean="0"/>
              <a:t> </a:t>
            </a:r>
            <a:r>
              <a:rPr lang="ru-RU" b="1" dirty="0" err="1" smtClean="0"/>
              <a:t>Абайдуллович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327075" y="5438899"/>
            <a:ext cx="16744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Казымов </a:t>
            </a:r>
            <a:r>
              <a:rPr lang="ru-RU" b="1" dirty="0" err="1" smtClean="0">
                <a:solidFill>
                  <a:schemeClr val="bg1"/>
                </a:solidFill>
              </a:rPr>
              <a:t>Шарифулла</a:t>
            </a:r>
            <a:r>
              <a:rPr lang="ru-RU" b="1" dirty="0" smtClean="0">
                <a:solidFill>
                  <a:schemeClr val="bg1"/>
                </a:solidFill>
              </a:rPr>
              <a:t>  </a:t>
            </a:r>
            <a:r>
              <a:rPr lang="ru-RU" b="1" dirty="0" err="1" smtClean="0">
                <a:solidFill>
                  <a:schemeClr val="bg1"/>
                </a:solidFill>
              </a:rPr>
              <a:t>Гатаулович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1979" y="5153892"/>
            <a:ext cx="2087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Кадыров  </a:t>
            </a:r>
            <a:r>
              <a:rPr lang="ru-RU" b="1" dirty="0" err="1" smtClean="0">
                <a:solidFill>
                  <a:schemeClr val="bg1"/>
                </a:solidFill>
              </a:rPr>
              <a:t>Шафей</a:t>
            </a:r>
            <a:r>
              <a:rPr lang="ru-RU" b="1" dirty="0" smtClean="0">
                <a:solidFill>
                  <a:schemeClr val="bg1"/>
                </a:solidFill>
              </a:rPr>
              <a:t>  </a:t>
            </a:r>
            <a:r>
              <a:rPr lang="ru-RU" b="1" dirty="0" err="1" smtClean="0">
                <a:solidFill>
                  <a:schemeClr val="bg1"/>
                </a:solidFill>
              </a:rPr>
              <a:t>Хисматович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35984" y="2125684"/>
            <a:ext cx="2246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Казымова </a:t>
            </a:r>
            <a:r>
              <a:rPr lang="ru-RU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Рабига</a:t>
            </a:r>
            <a:r>
              <a:rPr lang="ru-RU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Мехтахетдиновна</a:t>
            </a:r>
            <a:r>
              <a:rPr lang="ru-RU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 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340056" y="2339439"/>
            <a:ext cx="24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Казымова </a:t>
            </a:r>
            <a:r>
              <a:rPr lang="ru-RU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Мухиб</a:t>
            </a:r>
            <a:r>
              <a:rPr lang="ru-RU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Сахаповна</a:t>
            </a:r>
            <a:r>
              <a:rPr lang="ru-RU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 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959429" y="4916384"/>
            <a:ext cx="1911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/>
              <a:t>Казымов </a:t>
            </a:r>
            <a:r>
              <a:rPr lang="ru-RU" b="1" dirty="0" err="1" smtClean="0"/>
              <a:t>Зельбухар</a:t>
            </a:r>
            <a:r>
              <a:rPr lang="ru-RU" b="1" dirty="0" smtClean="0"/>
              <a:t> </a:t>
            </a:r>
            <a:r>
              <a:rPr lang="ru-RU" b="1" dirty="0" err="1" smtClean="0"/>
              <a:t>Калимуллович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866411" y="5237018"/>
            <a:ext cx="1520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Казымова </a:t>
            </a:r>
            <a:r>
              <a:rPr lang="ru-RU" b="1" dirty="0" err="1" smtClean="0">
                <a:solidFill>
                  <a:schemeClr val="bg1"/>
                </a:solidFill>
                <a:latin typeface="Calibri (Основной текст)"/>
                <a:ea typeface="Times New Roman" pitchFamily="18" charset="0"/>
                <a:cs typeface="Arial" pitchFamily="34" charset="0"/>
              </a:rPr>
              <a:t>Мархаба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125684" y="2220686"/>
            <a:ext cx="1883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Казымов </a:t>
            </a:r>
            <a:r>
              <a:rPr lang="ru-RU" b="1" dirty="0" err="1" smtClean="0">
                <a:solidFill>
                  <a:schemeClr val="bg1"/>
                </a:solidFill>
              </a:rPr>
              <a:t>Мухтар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Хаметович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4379" y="1888177"/>
            <a:ext cx="17100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Казымова </a:t>
            </a:r>
            <a:r>
              <a:rPr lang="ru-RU" b="1" dirty="0" err="1" smtClean="0">
                <a:solidFill>
                  <a:schemeClr val="bg1"/>
                </a:solidFill>
              </a:rPr>
              <a:t>Сахия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Зельбухаровна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1704" y="156753"/>
            <a:ext cx="7942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1505" name="Picture 1" descr="C:\Users\Татьяна\Pictures\Казымов Руслан проект\26-10-2021_13-03-36\фото2.jpg"/>
          <p:cNvPicPr>
            <a:picLocks noChangeAspect="1" noChangeArrowheads="1"/>
          </p:cNvPicPr>
          <p:nvPr/>
        </p:nvPicPr>
        <p:blipFill>
          <a:blip r:embed="rId3" cstate="print"/>
          <a:srcRect t="13527"/>
          <a:stretch>
            <a:fillRect/>
          </a:stretch>
        </p:blipFill>
        <p:spPr bwMode="auto">
          <a:xfrm>
            <a:off x="281338" y="172277"/>
            <a:ext cx="8571114" cy="63609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1685108"/>
            <a:ext cx="89611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chemeClr val="accent4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solidFill>
                <a:schemeClr val="accent4">
                  <a:lumMod val="40000"/>
                  <a:lumOff val="60000"/>
                </a:schemeClr>
              </a:solidFill>
              <a:effectLst/>
              <a:latin typeface="Majestic" panose="03000600000000020000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9026" y="728870"/>
            <a:ext cx="898497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Благодарю</a:t>
            </a:r>
            <a:b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b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465" y="831780"/>
            <a:ext cx="3881230" cy="5453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928728" y="1073428"/>
            <a:ext cx="35562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Казымов </a:t>
            </a:r>
            <a:r>
              <a:rPr lang="ru-RU" sz="4000" dirty="0" err="1" smtClean="0">
                <a:solidFill>
                  <a:schemeClr val="bg1"/>
                </a:solidFill>
              </a:rPr>
              <a:t>Хамет</a:t>
            </a:r>
            <a:endParaRPr lang="ru-RU" sz="4000" dirty="0" smtClean="0">
              <a:solidFill>
                <a:schemeClr val="bg1"/>
              </a:solidFill>
            </a:endParaRPr>
          </a:p>
          <a:p>
            <a:r>
              <a:rPr lang="ru-RU" sz="4000" dirty="0" smtClean="0">
                <a:solidFill>
                  <a:schemeClr val="bg1"/>
                </a:solidFill>
              </a:rPr>
              <a:t> </a:t>
            </a:r>
            <a:r>
              <a:rPr lang="ru-RU" sz="4000" dirty="0" err="1" smtClean="0">
                <a:solidFill>
                  <a:schemeClr val="bg1"/>
                </a:solidFill>
              </a:rPr>
              <a:t>Абайдуллович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Татьяна\Pictures\Казымов Руслан проект\26-10-2021_13-02-23\Орден Отечественной войны 1 степен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7408" y="2381665"/>
            <a:ext cx="3677479" cy="38889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7171" name="Picture 3" descr="C:\Users\Татьяна\Pictures\Казымов Руслан проект\26-10-2021_13-04-21\Кавалерия-2.jpg"/>
          <p:cNvPicPr>
            <a:picLocks noChangeAspect="1" noChangeArrowheads="1"/>
          </p:cNvPicPr>
          <p:nvPr/>
        </p:nvPicPr>
        <p:blipFill>
          <a:blip r:embed="rId3" cstate="print"/>
          <a:srcRect l="4336" t="2572" b="2892"/>
          <a:stretch>
            <a:fillRect/>
          </a:stretch>
        </p:blipFill>
        <p:spPr bwMode="auto">
          <a:xfrm>
            <a:off x="274337" y="580860"/>
            <a:ext cx="8559795" cy="5119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43130" y="503583"/>
            <a:ext cx="4996070" cy="1311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Казымов </a:t>
            </a:r>
            <a:r>
              <a:rPr lang="ru-RU" sz="4000" b="1" dirty="0" err="1" smtClean="0">
                <a:solidFill>
                  <a:schemeClr val="bg1"/>
                </a:solidFill>
              </a:rPr>
              <a:t>Зельбухар</a:t>
            </a: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err="1" smtClean="0">
                <a:solidFill>
                  <a:schemeClr val="bg1"/>
                </a:solidFill>
              </a:rPr>
              <a:t>Калимуллович</a:t>
            </a:r>
            <a:r>
              <a:rPr lang="ru-RU" sz="4000" dirty="0" smtClean="0">
                <a:solidFill>
                  <a:schemeClr val="bg1"/>
                </a:solidFill>
              </a:rPr>
              <a:t> 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2051" name="Picture 3" descr="C:\Users\Татьяна\Pictures\Казымов Руслан проект\26-10-2021_13-02-23\сохранившиеся ордена и медали Казымова Зельбухара.jpg"/>
          <p:cNvPicPr>
            <a:picLocks noChangeAspect="1" noChangeArrowheads="1"/>
          </p:cNvPicPr>
          <p:nvPr/>
        </p:nvPicPr>
        <p:blipFill>
          <a:blip r:embed="rId3" cstate="print"/>
          <a:srcRect t="24706"/>
          <a:stretch>
            <a:fillRect/>
          </a:stretch>
        </p:blipFill>
        <p:spPr bwMode="auto">
          <a:xfrm>
            <a:off x="4303643" y="1842051"/>
            <a:ext cx="4137991" cy="4154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93" y="307498"/>
            <a:ext cx="3774713" cy="5032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8194" name="Picture 2" descr="C:\Users\Татьяна\Pictures\Казымов Руслан проект\26-10-2021_13-04-21\5e5a9f69a04a2d599fd9816ff48dbc6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770" y="306220"/>
            <a:ext cx="7403082" cy="5622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pic>
        <p:nvPicPr>
          <p:cNvPr id="4098" name="Picture 2" descr="C:\Users\Татьяна\Pictures\Казымов Руслан проект\26-10-2021_13-03-36\Казымов Шарифулла.jpg"/>
          <p:cNvPicPr>
            <a:picLocks noChangeAspect="1" noChangeArrowheads="1"/>
          </p:cNvPicPr>
          <p:nvPr/>
        </p:nvPicPr>
        <p:blipFill>
          <a:blip r:embed="rId3" cstate="print"/>
          <a:srcRect t="6382" b="5703"/>
          <a:stretch>
            <a:fillRect/>
          </a:stretch>
        </p:blipFill>
        <p:spPr bwMode="auto">
          <a:xfrm>
            <a:off x="185529" y="105196"/>
            <a:ext cx="3968191" cy="6202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361490" y="1026985"/>
            <a:ext cx="4479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Казымов </a:t>
            </a:r>
            <a:r>
              <a:rPr lang="ru-RU" sz="3600" b="1" dirty="0" err="1" smtClean="0">
                <a:solidFill>
                  <a:schemeClr val="bg1"/>
                </a:solidFill>
              </a:rPr>
              <a:t>Шарифулла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Гатаулович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488" y="4033879"/>
            <a:ext cx="2271877" cy="1881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846" y="2405340"/>
            <a:ext cx="2767592" cy="2817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2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1704" y="156753"/>
            <a:ext cx="7942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482" name="Picture 2" descr="год тема боевой пос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336" y="495881"/>
            <a:ext cx="8376426" cy="55842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1704" y="156753"/>
            <a:ext cx="7942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 descr="C:\Users\Татьяна\Pictures\Казымов Руслан проект\26-10-2021_13-04-21\парад победы 1945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5570" y="195677"/>
            <a:ext cx="3702900" cy="28788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Татьяна\Pictures\Казымов Руслан проект\26-10-2021_13-04-21\Парад-Победы 1945 года 2.jpg"/>
          <p:cNvPicPr>
            <a:picLocks noChangeAspect="1" noChangeArrowheads="1"/>
          </p:cNvPicPr>
          <p:nvPr/>
        </p:nvPicPr>
        <p:blipFill>
          <a:blip r:embed="rId4" cstate="print"/>
          <a:srcRect l="2090" t="3186" r="3484" b="5809"/>
          <a:stretch>
            <a:fillRect/>
          </a:stretch>
        </p:blipFill>
        <p:spPr bwMode="auto">
          <a:xfrm>
            <a:off x="5231843" y="3432315"/>
            <a:ext cx="3590811" cy="2398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https://topwar.ru/uploads/posts/2015-06/1435008294_0_32e8a_a44588bd_orig.123qlamujo288ogowogc40c08.ejcuplo1l0oo0sk8c40s8osc4.th.jpeg"/>
          <p:cNvPicPr>
            <a:picLocks noChangeAspect="1" noChangeArrowheads="1"/>
          </p:cNvPicPr>
          <p:nvPr/>
        </p:nvPicPr>
        <p:blipFill>
          <a:blip r:embed="rId5" cstate="print"/>
          <a:srcRect l="4068" t="14737" b="2351"/>
          <a:stretch>
            <a:fillRect/>
          </a:stretch>
        </p:blipFill>
        <p:spPr bwMode="auto">
          <a:xfrm>
            <a:off x="185531" y="318052"/>
            <a:ext cx="4706026" cy="5883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899</TotalTime>
  <Words>107</Words>
  <Application>Microsoft Office PowerPoint</Application>
  <PresentationFormat>Экран (4:3)</PresentationFormat>
  <Paragraphs>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Татьяна</cp:lastModifiedBy>
  <cp:revision>105</cp:revision>
  <dcterms:created xsi:type="dcterms:W3CDTF">2013-11-19T05:52:05Z</dcterms:created>
  <dcterms:modified xsi:type="dcterms:W3CDTF">2022-06-09T06:07:28Z</dcterms:modified>
</cp:coreProperties>
</file>