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3" r:id="rId3"/>
    <p:sldId id="266" r:id="rId4"/>
    <p:sldId id="268" r:id="rId5"/>
    <p:sldId id="259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3" y="14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3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276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213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44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617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07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349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242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2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660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9FA3F-829D-4D9A-B747-1E7E93A60F6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DA573-AD88-45CF-8D59-BA477C576D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16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C8FA766-EF18-4139-B15D-76C7C2BAB595}"/>
              </a:ext>
            </a:extLst>
          </p:cNvPr>
          <p:cNvSpPr txBox="1">
            <a:spLocks/>
          </p:cNvSpPr>
          <p:nvPr/>
        </p:nvSpPr>
        <p:spPr>
          <a:xfrm>
            <a:off x="1706880" y="1498283"/>
            <a:ext cx="9144000" cy="1478597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Дидактическая игра по произведению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/>
              <a:t> К.Д. Ушинского «Умей обождать»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D5490B6B-31AC-467C-8C57-DD0B8D7DB0ED}"/>
              </a:ext>
            </a:extLst>
          </p:cNvPr>
          <p:cNvSpPr txBox="1">
            <a:spLocks/>
          </p:cNvSpPr>
          <p:nvPr/>
        </p:nvSpPr>
        <p:spPr>
          <a:xfrm>
            <a:off x="7122160" y="5106239"/>
            <a:ext cx="5283201" cy="17517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Автор: Петрова </a:t>
            </a:r>
            <a:r>
              <a:rPr lang="ru-RU"/>
              <a:t>Елена Олеговна,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воспитатель МАДОУ д/с № 146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2883DC1-1F1C-497A-B06C-F9C8B73FD2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51" y="3988503"/>
            <a:ext cx="3992569" cy="27534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896643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9229" y="668273"/>
            <a:ext cx="5347726" cy="4929937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195800" y="6485709"/>
            <a:ext cx="1747109" cy="37229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705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E5FF1-7761-43F5-8C0D-9120ED22D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516C64-A044-4271-9B7B-9706F394FB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1">
            <a:extLst>
              <a:ext uri="{FF2B5EF4-FFF2-40B4-BE49-F238E27FC236}">
                <a16:creationId xmlns:a16="http://schemas.microsoft.com/office/drawing/2014/main" id="{BEB64E10-09F4-4D90-B58C-F591005C25B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1406" y="0"/>
            <a:ext cx="3975788" cy="2814320"/>
          </a:xfrm>
          <a:prstGeom prst="rect">
            <a:avLst/>
          </a:prstGeom>
          <a:scene3d>
            <a:camera prst="orthographicFront">
              <a:rot lat="0" lon="20999997" rev="0"/>
            </a:camera>
            <a:lightRig rig="threePt" dir="t"/>
          </a:scene3d>
        </p:spPr>
      </p:pic>
      <p:pic>
        <p:nvPicPr>
          <p:cNvPr id="8" name="2">
            <a:extLst>
              <a:ext uri="{FF2B5EF4-FFF2-40B4-BE49-F238E27FC236}">
                <a16:creationId xmlns:a16="http://schemas.microsoft.com/office/drawing/2014/main" id="{D610454F-8596-4E94-8379-B3FDA8E531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114" y="-182880"/>
            <a:ext cx="3086119" cy="2997200"/>
          </a:xfrm>
          <a:prstGeom prst="rect">
            <a:avLst/>
          </a:prstGeom>
          <a:scene3d>
            <a:camera prst="orthographicFront">
              <a:rot lat="0" lon="21299999" rev="0"/>
            </a:camera>
            <a:lightRig rig="threePt" dir="t"/>
          </a:scene3d>
        </p:spPr>
      </p:pic>
      <p:sp>
        <p:nvSpPr>
          <p:cNvPr id="9" name="Управляющая кнопка: далее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B0AAE7FD-BF4F-4BAE-8E49-0904E6806086}"/>
              </a:ext>
            </a:extLst>
          </p:cNvPr>
          <p:cNvSpPr/>
          <p:nvPr/>
        </p:nvSpPr>
        <p:spPr>
          <a:xfrm>
            <a:off x="5195800" y="6485709"/>
            <a:ext cx="1747109" cy="37229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3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E5FF1-7761-43F5-8C0D-9120ED22D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516C64-A044-4271-9B7B-9706F394FB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1">
            <a:extLst>
              <a:ext uri="{FF2B5EF4-FFF2-40B4-BE49-F238E27FC236}">
                <a16:creationId xmlns:a16="http://schemas.microsoft.com/office/drawing/2014/main" id="{BEB64E10-09F4-4D90-B58C-F591005C25B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1406" y="0"/>
            <a:ext cx="3975788" cy="2814320"/>
          </a:xfrm>
          <a:prstGeom prst="rect">
            <a:avLst/>
          </a:prstGeom>
          <a:scene3d>
            <a:camera prst="orthographicFront">
              <a:rot lat="0" lon="20999997" rev="0"/>
            </a:camera>
            <a:lightRig rig="threePt" dir="t"/>
          </a:scene3d>
        </p:spPr>
      </p:pic>
      <p:pic>
        <p:nvPicPr>
          <p:cNvPr id="8" name="2">
            <a:extLst>
              <a:ext uri="{FF2B5EF4-FFF2-40B4-BE49-F238E27FC236}">
                <a16:creationId xmlns:a16="http://schemas.microsoft.com/office/drawing/2014/main" id="{D610454F-8596-4E94-8379-B3FDA8E531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114" y="-182880"/>
            <a:ext cx="3086119" cy="2997200"/>
          </a:xfrm>
          <a:prstGeom prst="rect">
            <a:avLst/>
          </a:prstGeom>
          <a:scene3d>
            <a:camera prst="orthographicFront">
              <a:rot lat="0" lon="21299999" rev="0"/>
            </a:camera>
            <a:lightRig rig="threePt" dir="t"/>
          </a:scene3d>
        </p:spPr>
      </p:pic>
      <p:sp>
        <p:nvSpPr>
          <p:cNvPr id="7" name="Управляющая кнопка: далее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158871E0-5186-4AB9-A622-71ED72877E6B}"/>
              </a:ext>
            </a:extLst>
          </p:cNvPr>
          <p:cNvSpPr/>
          <p:nvPr/>
        </p:nvSpPr>
        <p:spPr>
          <a:xfrm>
            <a:off x="5195800" y="6485709"/>
            <a:ext cx="1747109" cy="37229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52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04126" y="295537"/>
            <a:ext cx="1137179" cy="1684711"/>
          </a:xfrm>
          <a:prstGeom prst="rect">
            <a:avLst/>
          </a:prstGeom>
        </p:spPr>
      </p:pic>
      <p:pic>
        <p:nvPicPr>
          <p:cNvPr id="3" name="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23760" y="2842891"/>
            <a:ext cx="4412651" cy="3765292"/>
          </a:xfrm>
          <a:prstGeom prst="rect">
            <a:avLst/>
          </a:prstGeom>
        </p:spPr>
      </p:pic>
      <p:pic>
        <p:nvPicPr>
          <p:cNvPr id="4" name="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50695" y="263294"/>
            <a:ext cx="1530783" cy="1930719"/>
          </a:xfrm>
          <a:prstGeom prst="rect">
            <a:avLst/>
          </a:prstGeom>
        </p:spPr>
      </p:pic>
      <p:pic>
        <p:nvPicPr>
          <p:cNvPr id="5" name="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4877" y="1980248"/>
            <a:ext cx="1963006" cy="1781896"/>
          </a:xfrm>
          <a:prstGeom prst="rect">
            <a:avLst/>
          </a:prstGeom>
        </p:spPr>
      </p:pic>
      <p:pic>
        <p:nvPicPr>
          <p:cNvPr id="6" name="4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4665" y="3869905"/>
            <a:ext cx="2033625" cy="1991394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195800" y="6485709"/>
            <a:ext cx="1747109" cy="37229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78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400" y="1621899"/>
            <a:ext cx="2755537" cy="2695928"/>
          </a:xfrm>
          <a:prstGeom prst="rect">
            <a:avLst/>
          </a:prstGeom>
        </p:spPr>
      </p:pic>
      <p:pic>
        <p:nvPicPr>
          <p:cNvPr id="9" name="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5777" y="1639388"/>
            <a:ext cx="2621525" cy="267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092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27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Преподаватель</dc:creator>
  <cp:lastModifiedBy>User</cp:lastModifiedBy>
  <cp:revision>50</cp:revision>
  <dcterms:created xsi:type="dcterms:W3CDTF">2020-11-30T02:29:26Z</dcterms:created>
  <dcterms:modified xsi:type="dcterms:W3CDTF">2022-02-14T09:02:14Z</dcterms:modified>
</cp:coreProperties>
</file>