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7" r:id="rId2"/>
    <p:sldId id="256" r:id="rId3"/>
    <p:sldId id="258" r:id="rId4"/>
  </p:sldIdLst>
  <p:sldSz cx="98298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94" y="300"/>
      </p:cViewPr>
      <p:guideLst>
        <p:guide orient="horz" pos="2160"/>
        <p:guide pos="3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7237" y="2130429"/>
            <a:ext cx="835533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4472" y="3886200"/>
            <a:ext cx="688086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80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4835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913331" y="274642"/>
            <a:ext cx="245574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46100" y="274642"/>
            <a:ext cx="7203401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6131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645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6487" y="4406904"/>
            <a:ext cx="835533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76487" y="2906713"/>
            <a:ext cx="835533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030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46100" y="1600204"/>
            <a:ext cx="482957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539502" y="1600204"/>
            <a:ext cx="482957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01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492" y="274638"/>
            <a:ext cx="884682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1490" y="1535113"/>
            <a:ext cx="434320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1490" y="2174875"/>
            <a:ext cx="434320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93404" y="1535113"/>
            <a:ext cx="434490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993404" y="2174875"/>
            <a:ext cx="434490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480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883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35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492" y="273050"/>
            <a:ext cx="3233937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43179" y="273054"/>
            <a:ext cx="549513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2" y="1435103"/>
            <a:ext cx="3233937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124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6709" y="4800600"/>
            <a:ext cx="589788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26709" y="612775"/>
            <a:ext cx="589788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26709" y="5367338"/>
            <a:ext cx="589788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748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1492" y="274638"/>
            <a:ext cx="88468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1492" y="1600204"/>
            <a:ext cx="884682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1492" y="6356354"/>
            <a:ext cx="2293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CA2E4E-605B-4FF0-B5ED-512AE0E1CC93}" type="datetimeFigureOut">
              <a:rPr lang="ru-RU" smtClean="0"/>
              <a:t>27.12.2020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58517" y="6356354"/>
            <a:ext cx="311277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44692" y="6356354"/>
            <a:ext cx="22936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A822FE-5226-4D71-A25A-988DAF22AF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801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5.infourok.ru/uploads/ex/0d66/0008373d-7b298c88/hello_html_5d39c3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43" b="97493" l="9938" r="9267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09" y="4201672"/>
            <a:ext cx="2978193" cy="265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322610" y="1556792"/>
            <a:ext cx="7311075" cy="286232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            ПРОЕКТНАЯ</a:t>
            </a:r>
            <a:r>
              <a:rPr lang="ru-RU" sz="36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ЗАДАЧА</a:t>
            </a:r>
            <a:r>
              <a:rPr lang="ru-RU" sz="36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– </a:t>
            </a:r>
            <a:r>
              <a:rPr lang="ru-RU" sz="36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это</a:t>
            </a:r>
            <a:r>
              <a:rPr lang="ru-RU" sz="36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система </a:t>
            </a:r>
            <a:r>
              <a:rPr lang="ru-RU" sz="3600" b="1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заданий</a:t>
            </a:r>
            <a:r>
              <a:rPr lang="ru-RU" sz="3600" dirty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 (действий), направленных на поиск лучшего пути достижения результата в виде реального «продукта»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91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364" y="404664"/>
            <a:ext cx="9739436" cy="489364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0"/>
              </a:spcAft>
            </a:pPr>
            <a:r>
              <a:rPr lang="ru-RU" sz="3600" dirty="0">
                <a:latin typeface="Times New Roman"/>
                <a:ea typeface="Calibri"/>
                <a:cs typeface="Times New Roman"/>
              </a:rPr>
              <a:t>План работы</a:t>
            </a:r>
            <a:r>
              <a:rPr lang="ru-RU" sz="3600" dirty="0" smtClean="0">
                <a:latin typeface="Times New Roman"/>
                <a:ea typeface="Calibri"/>
                <a:cs typeface="Times New Roman"/>
              </a:rPr>
              <a:t>:</a:t>
            </a:r>
          </a:p>
          <a:p>
            <a:pPr marL="457200" algn="ctr">
              <a:lnSpc>
                <a:spcPct val="150000"/>
              </a:lnSpc>
              <a:spcAft>
                <a:spcPts val="0"/>
              </a:spcAft>
            </a:pPr>
            <a:endParaRPr lang="ru-RU" sz="28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Распределить обязанности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Разгадать  ребус 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Узнать раздел, над которым вы будете работать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Назначить ответственных за оформление каждой рубрики (страницы)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Оформить рубрики (страницы)</a:t>
            </a:r>
            <a:endParaRPr lang="ru-RU" sz="2400" dirty="0">
              <a:ea typeface="Calibri"/>
              <a:cs typeface="Times New Roman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>
                <a:latin typeface="Times New Roman"/>
                <a:ea typeface="Calibri"/>
                <a:cs typeface="Times New Roman"/>
              </a:rPr>
              <a:t>Подготовить выступление. </a:t>
            </a:r>
            <a:endParaRPr lang="ru-RU" sz="2400" dirty="0">
              <a:ea typeface="Calibri"/>
              <a:cs typeface="Times New Roman"/>
            </a:endParaRPr>
          </a:p>
        </p:txBody>
      </p:sp>
      <p:pic>
        <p:nvPicPr>
          <p:cNvPr id="1028" name="Picture 4" descr="https://img2.freepng.ru/20180408/qkw/kisspng-jigsaw-puzzles-3d-computer-graphics-photography-agenda-5ac9b0cdd08360.23804860152316743785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847" y="404664"/>
            <a:ext cx="2597663" cy="2078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https://www.uib.no/sites/w3.uib.no/files/media/teamwork_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 descr="https://www.uib.no/sites/w3.uib.no/files/media/teamwork_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996" y="4351149"/>
            <a:ext cx="3095532" cy="249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5665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14" y="1484784"/>
            <a:ext cx="9829800" cy="5011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Работай в группе дружно, помни - вы одна команда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Принимай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активное участие в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работе</a:t>
            </a:r>
            <a:endParaRPr lang="ru-RU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Не бойся высказывать своё мнение.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Работай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тихо, не старайся всех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перекричать.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Уважай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мнение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других участников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группы.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случае неправильного ответа группы не вини никого, отвечай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 себя.</a:t>
            </a:r>
          </a:p>
          <a:p>
            <a:pPr marL="457200" indent="-457200">
              <a:lnSpc>
                <a:spcPct val="150000"/>
              </a:lnSpc>
              <a:buFont typeface="Wingdings" pitchFamily="2" charset="2"/>
              <a:buChar char="§"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Если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 не можете выбрать того, кто будет представлять </a:t>
            </a: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вашу группу </a:t>
            </a:r>
            <a:r>
              <a:rPr lang="ru-RU" sz="2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 доски, то примените считалочку или жребий.</a:t>
            </a:r>
            <a:endParaRPr lang="ru-RU" sz="2400" b="1" i="0" dirty="0">
              <a:solidFill>
                <a:srgbClr val="0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42492" y="776898"/>
            <a:ext cx="56994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/>
              <a:t>Правила работы в группе</a:t>
            </a:r>
          </a:p>
        </p:txBody>
      </p:sp>
      <p:pic>
        <p:nvPicPr>
          <p:cNvPr id="2050" name="Picture 2" descr="https://avatars.mds.yandex.net/get-zen_doc/1706517/pub_5d53b900ecfb8000ac28a3c2_5d541ab6f73d9d00ae023a2f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6919" y="116632"/>
            <a:ext cx="190366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661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256</TotalTime>
  <Words>109</Words>
  <Application>Microsoft Office PowerPoint</Application>
  <PresentationFormat>Произвольный</PresentationFormat>
  <Paragraphs>17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Тема1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ИНГА</dc:creator>
  <cp:lastModifiedBy>ИНГА</cp:lastModifiedBy>
  <cp:revision>14</cp:revision>
  <dcterms:created xsi:type="dcterms:W3CDTF">2020-11-15T05:46:18Z</dcterms:created>
  <dcterms:modified xsi:type="dcterms:W3CDTF">2020-12-27T11:28:22Z</dcterms:modified>
</cp:coreProperties>
</file>