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7" r:id="rId5"/>
    <p:sldId id="278" r:id="rId6"/>
    <p:sldId id="261" r:id="rId7"/>
    <p:sldId id="276" r:id="rId8"/>
    <p:sldId id="279" r:id="rId9"/>
    <p:sldId id="280" r:id="rId10"/>
    <p:sldId id="260" r:id="rId11"/>
    <p:sldId id="275" r:id="rId12"/>
    <p:sldId id="262" r:id="rId13"/>
    <p:sldId id="263" r:id="rId14"/>
    <p:sldId id="264" r:id="rId15"/>
    <p:sldId id="274" r:id="rId16"/>
    <p:sldId id="265" r:id="rId17"/>
    <p:sldId id="266" r:id="rId18"/>
    <p:sldId id="267" r:id="rId19"/>
    <p:sldId id="268" r:id="rId20"/>
    <p:sldId id="269" r:id="rId21"/>
    <p:sldId id="272" r:id="rId22"/>
    <p:sldId id="273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1350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CC99C-E577-4B4C-BF97-A6AE96213B0A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7ED84-5CBF-4604-B0E4-A3FEBAFE81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CC99C-E577-4B4C-BF97-A6AE96213B0A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7ED84-5CBF-4604-B0E4-A3FEBAFE81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CC99C-E577-4B4C-BF97-A6AE96213B0A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7ED84-5CBF-4604-B0E4-A3FEBAFE81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CC99C-E577-4B4C-BF97-A6AE96213B0A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7ED84-5CBF-4604-B0E4-A3FEBAFE81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CC99C-E577-4B4C-BF97-A6AE96213B0A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7ED84-5CBF-4604-B0E4-A3FEBAFE81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CC99C-E577-4B4C-BF97-A6AE96213B0A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7ED84-5CBF-4604-B0E4-A3FEBAFE81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CC99C-E577-4B4C-BF97-A6AE96213B0A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7ED84-5CBF-4604-B0E4-A3FEBAFE81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CC99C-E577-4B4C-BF97-A6AE96213B0A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7ED84-5CBF-4604-B0E4-A3FEBAFE81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CC99C-E577-4B4C-BF97-A6AE96213B0A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7ED84-5CBF-4604-B0E4-A3FEBAFE81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CC99C-E577-4B4C-BF97-A6AE96213B0A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7ED84-5CBF-4604-B0E4-A3FEBAFE81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CC99C-E577-4B4C-BF97-A6AE96213B0A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7ED84-5CBF-4604-B0E4-A3FEBAFE81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CC99C-E577-4B4C-BF97-A6AE96213B0A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7ED84-5CBF-4604-B0E4-A3FEBAFE81A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2708_d2914c83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-260648"/>
            <a:ext cx="9252520" cy="71186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990656" cy="2160239"/>
          </a:xfrm>
        </p:spPr>
        <p:txBody>
          <a:bodyPr>
            <a:normAutofit fontScale="90000"/>
          </a:bodyPr>
          <a:lstStyle/>
          <a:p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</a:rPr>
              <a:t>А.И.Куприн</a:t>
            </a:r>
            <a:b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</a:rPr>
              <a:t>«Гранатовый браслет»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Проверочный тест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3886200"/>
            <a:ext cx="3672408" cy="1752600"/>
          </a:xfrm>
        </p:spPr>
        <p:txBody>
          <a:bodyPr>
            <a:normAutofit fontScale="55000" lnSpcReduction="20000"/>
          </a:bodyPr>
          <a:lstStyle/>
          <a:p>
            <a:endParaRPr lang="ru-RU" b="1" dirty="0" smtClean="0">
              <a:solidFill>
                <a:srgbClr val="FFFF00"/>
              </a:solidFill>
            </a:endParaRPr>
          </a:p>
          <a:p>
            <a:endParaRPr lang="ru-RU" b="1" dirty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Чернова Ольга Ивановна,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учитель русского языка и литературы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г. Бердска</a:t>
            </a:r>
          </a:p>
          <a:p>
            <a:endParaRPr lang="ru-RU" dirty="0"/>
          </a:p>
        </p:txBody>
      </p:sp>
      <p:pic>
        <p:nvPicPr>
          <p:cNvPr id="1027" name="Picture 3" descr="C:\Users\днс\Desktop\1415824038_gran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571750"/>
            <a:ext cx="40005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2708_d2914c83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-260648"/>
            <a:ext cx="9252520" cy="711864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58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9)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Что Вере Николаевне подарила на именины сестра Анна?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А) Антикварное зеркальце;</a:t>
            </a:r>
            <a:br>
              <a:rPr lang="ru-RU" b="1" dirty="0" smtClean="0"/>
            </a:br>
            <a:r>
              <a:rPr lang="ru-RU" b="1" dirty="0" smtClean="0"/>
              <a:t> Б)Записную книжку в старинном  переплете;</a:t>
            </a:r>
            <a:br>
              <a:rPr lang="ru-RU" b="1" dirty="0" smtClean="0"/>
            </a:br>
            <a:r>
              <a:rPr lang="ru-RU" b="1" dirty="0" smtClean="0"/>
              <a:t>В) Золотые часики;</a:t>
            </a:r>
            <a:br>
              <a:rPr lang="ru-RU" b="1" dirty="0" smtClean="0"/>
            </a:br>
            <a:r>
              <a:rPr lang="ru-RU" b="1" dirty="0" smtClean="0"/>
              <a:t> Г)Набор старинных серебряных приборов.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2708_d2914c83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-260648"/>
            <a:ext cx="9252520" cy="711864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58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10)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 Подругу княгини Шеиной звали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…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А) </a:t>
            </a:r>
            <a:r>
              <a:rPr lang="ru-RU" b="1" dirty="0"/>
              <a:t>Анна Николаевна</a:t>
            </a:r>
            <a:br>
              <a:rPr lang="ru-RU" b="1" dirty="0"/>
            </a:br>
            <a:r>
              <a:rPr lang="ru-RU" b="1" dirty="0" smtClean="0"/>
              <a:t>Б) </a:t>
            </a:r>
            <a:r>
              <a:rPr lang="ru-RU" b="1" dirty="0"/>
              <a:t>Вера Николаевна</a:t>
            </a:r>
            <a:br>
              <a:rPr lang="ru-RU" b="1" dirty="0"/>
            </a:br>
            <a:r>
              <a:rPr lang="ru-RU" b="1" dirty="0" smtClean="0"/>
              <a:t>В) </a:t>
            </a:r>
            <a:r>
              <a:rPr lang="ru-RU" b="1" dirty="0"/>
              <a:t>Жени Рейтер</a:t>
            </a:r>
            <a:br>
              <a:rPr lang="ru-RU" b="1" dirty="0"/>
            </a:br>
            <a:r>
              <a:rPr lang="ru-RU" b="1" dirty="0" smtClean="0"/>
              <a:t>Г) Людмила</a:t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/>
              <a:t>Львовна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/>
          </a:p>
        </p:txBody>
      </p:sp>
      <p:pic>
        <p:nvPicPr>
          <p:cNvPr id="31746" name="Picture 2" descr="C:\Users\днс\Desktop\b1d6519f2f1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789040"/>
            <a:ext cx="5616624" cy="2924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2708_d2914c83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-260648"/>
            <a:ext cx="9252520" cy="711864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10445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11.Сколько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гостей было на именинах у Веры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Николаевны?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b="1" dirty="0" smtClean="0"/>
              <a:t>А)Десять</a:t>
            </a:r>
            <a:r>
              <a:rPr lang="ru-RU" b="1" dirty="0"/>
              <a:t>;</a:t>
            </a:r>
            <a:br>
              <a:rPr lang="ru-RU" b="1" dirty="0"/>
            </a:br>
            <a:r>
              <a:rPr lang="ru-RU" b="1" dirty="0"/>
              <a:t> </a:t>
            </a:r>
            <a:r>
              <a:rPr lang="ru-RU" b="1" dirty="0" smtClean="0"/>
              <a:t>Б) Одиннадцать</a:t>
            </a:r>
            <a:r>
              <a:rPr lang="ru-RU" b="1" dirty="0"/>
              <a:t>;</a:t>
            </a:r>
            <a:br>
              <a:rPr lang="ru-RU" b="1" dirty="0"/>
            </a:br>
            <a:r>
              <a:rPr lang="ru-RU" b="1" dirty="0"/>
              <a:t> </a:t>
            </a:r>
            <a:r>
              <a:rPr lang="ru-RU" b="1" dirty="0" smtClean="0"/>
              <a:t>В) Двенадцать</a:t>
            </a:r>
            <a:r>
              <a:rPr lang="ru-RU" b="1" dirty="0"/>
              <a:t>;</a:t>
            </a:r>
            <a:br>
              <a:rPr lang="ru-RU" b="1" dirty="0"/>
            </a:br>
            <a:r>
              <a:rPr lang="ru-RU" b="1" dirty="0"/>
              <a:t> </a:t>
            </a:r>
            <a:r>
              <a:rPr lang="ru-RU" b="1" dirty="0" smtClean="0"/>
              <a:t>Г) Тринадцать</a:t>
            </a:r>
            <a:r>
              <a:rPr lang="ru-RU" b="1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C:\Users\днс\Desktop\18429-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717032"/>
            <a:ext cx="6768752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2708_d2914c83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-260648"/>
            <a:ext cx="9252520" cy="711864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12.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Что подарил тайный поклонник Вере Николаевне на именины?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А)</a:t>
            </a:r>
            <a:r>
              <a:rPr lang="ru-RU" b="1" dirty="0"/>
              <a:t> Золотой браслет;</a:t>
            </a:r>
            <a:br>
              <a:rPr lang="ru-RU" b="1" dirty="0"/>
            </a:br>
            <a:r>
              <a:rPr lang="ru-RU" b="1" dirty="0"/>
              <a:t> </a:t>
            </a:r>
            <a:r>
              <a:rPr lang="ru-RU" b="1" dirty="0" smtClean="0"/>
              <a:t>Б)Антикварную </a:t>
            </a:r>
            <a:r>
              <a:rPr lang="ru-RU" b="1" dirty="0"/>
              <a:t>библию;</a:t>
            </a:r>
            <a:br>
              <a:rPr lang="ru-RU" b="1" dirty="0"/>
            </a:br>
            <a:r>
              <a:rPr lang="ru-RU" b="1" dirty="0" smtClean="0"/>
              <a:t>В)</a:t>
            </a:r>
            <a:r>
              <a:rPr lang="ru-RU" b="1" dirty="0"/>
              <a:t> Изящную статуэтку;</a:t>
            </a:r>
            <a:br>
              <a:rPr lang="ru-RU" b="1" dirty="0"/>
            </a:br>
            <a:r>
              <a:rPr lang="ru-RU" b="1" dirty="0" smtClean="0"/>
              <a:t>Г)</a:t>
            </a:r>
            <a:r>
              <a:rPr lang="ru-RU" b="1" dirty="0"/>
              <a:t> Массивные серьги.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2708_d2914c83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-260648"/>
            <a:ext cx="9252520" cy="711864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/>
          </a:bodyPr>
          <a:lstStyle/>
          <a:p>
            <a:pPr algn="l"/>
            <a:endParaRPr lang="ru-RU" dirty="0"/>
          </a:p>
        </p:txBody>
      </p:sp>
      <p:pic>
        <p:nvPicPr>
          <p:cNvPr id="6" name="Picture 2" descr="C:\Users\днс\Desktop\img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8220406" cy="6165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2708_d2914c83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-260648"/>
            <a:ext cx="9252520" cy="711864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13)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В браслете среди красных гранатов находился один гранат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…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А) </a:t>
            </a:r>
            <a:r>
              <a:rPr lang="ru-RU" b="1" dirty="0"/>
              <a:t>лилового цвета</a:t>
            </a:r>
            <a:br>
              <a:rPr lang="ru-RU" b="1" dirty="0"/>
            </a:br>
            <a:r>
              <a:rPr lang="ru-RU" b="1" dirty="0" smtClean="0"/>
              <a:t>Б) </a:t>
            </a:r>
            <a:r>
              <a:rPr lang="ru-RU" b="1" dirty="0"/>
              <a:t>иссиня-чёрного цвета</a:t>
            </a:r>
            <a:br>
              <a:rPr lang="ru-RU" b="1" dirty="0"/>
            </a:br>
            <a:r>
              <a:rPr lang="ru-RU" b="1" dirty="0" smtClean="0"/>
              <a:t>В) </a:t>
            </a:r>
            <a:r>
              <a:rPr lang="ru-RU" b="1" dirty="0"/>
              <a:t>чёрного цвета</a:t>
            </a:r>
            <a:br>
              <a:rPr lang="ru-RU" b="1" dirty="0"/>
            </a:br>
            <a:r>
              <a:rPr lang="ru-RU" b="1" dirty="0" smtClean="0"/>
              <a:t>Г) </a:t>
            </a:r>
            <a:r>
              <a:rPr lang="ru-RU" b="1" dirty="0"/>
              <a:t>зелёного цвета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2708_d2914c83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-260648"/>
            <a:ext cx="9252520" cy="711864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14.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Что Вере Николаевне напомнили «густо-красные огни» гранатов на подарке тайного поклонника?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А)</a:t>
            </a:r>
            <a:r>
              <a:rPr lang="ru-RU" b="1" dirty="0"/>
              <a:t> Лучи солнца на закате;</a:t>
            </a:r>
            <a:br>
              <a:rPr lang="ru-RU" b="1" dirty="0"/>
            </a:br>
            <a:r>
              <a:rPr lang="ru-RU" b="1" dirty="0" smtClean="0"/>
              <a:t>Б)</a:t>
            </a:r>
            <a:r>
              <a:rPr lang="ru-RU" b="1" dirty="0"/>
              <a:t> Лепестки роз;</a:t>
            </a:r>
            <a:br>
              <a:rPr lang="ru-RU" b="1" dirty="0"/>
            </a:br>
            <a:r>
              <a:rPr lang="ru-RU" b="1" dirty="0" smtClean="0"/>
              <a:t>В)</a:t>
            </a:r>
            <a:r>
              <a:rPr lang="ru-RU" b="1" dirty="0"/>
              <a:t> Кровь;</a:t>
            </a:r>
            <a:br>
              <a:rPr lang="ru-RU" b="1" dirty="0"/>
            </a:br>
            <a:r>
              <a:rPr lang="ru-RU" b="1" dirty="0" smtClean="0"/>
              <a:t>Г)</a:t>
            </a:r>
            <a:r>
              <a:rPr lang="ru-RU" b="1" dirty="0"/>
              <a:t> Вишневый сок.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5" name="Picture 3" descr="C:\Users\днс\Desktop\slide_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284984"/>
            <a:ext cx="4446579" cy="3334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2708_d2914c83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-260648"/>
            <a:ext cx="9252520" cy="711864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15.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Кому раньше принадлежали гранаты, которыми был украшен подарок тайного поклонника?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 </a:t>
            </a:r>
            <a:r>
              <a:rPr lang="ru-RU" b="1" dirty="0" smtClean="0"/>
              <a:t>А)Его </a:t>
            </a:r>
            <a:r>
              <a:rPr lang="ru-RU" b="1" dirty="0"/>
              <a:t>прабабушке;</a:t>
            </a:r>
            <a:br>
              <a:rPr lang="ru-RU" b="1" dirty="0"/>
            </a:br>
            <a:r>
              <a:rPr lang="ru-RU" b="1" dirty="0" smtClean="0"/>
              <a:t>Б)</a:t>
            </a:r>
            <a:r>
              <a:rPr lang="ru-RU" b="1" dirty="0"/>
              <a:t> Его матери;</a:t>
            </a:r>
            <a:br>
              <a:rPr lang="ru-RU" b="1" dirty="0"/>
            </a:br>
            <a:r>
              <a:rPr lang="ru-RU" b="1" dirty="0" smtClean="0"/>
              <a:t>В)</a:t>
            </a:r>
            <a:r>
              <a:rPr lang="ru-RU" b="1" dirty="0"/>
              <a:t> Бывшей хозяйки его квартиры;</a:t>
            </a:r>
            <a:br>
              <a:rPr lang="ru-RU" b="1" dirty="0"/>
            </a:br>
            <a:r>
              <a:rPr lang="ru-RU" b="1" dirty="0" smtClean="0"/>
              <a:t>Г)</a:t>
            </a:r>
            <a:r>
              <a:rPr lang="ru-RU" b="1" dirty="0"/>
              <a:t> Тайный поклонник купил их у торговца антиквариатом.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2708_d2914c83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-260648"/>
            <a:ext cx="9252520" cy="711864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16.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Как называлась последняя история в рисунках в домашнем альбоме Шеина?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А)</a:t>
            </a:r>
            <a:r>
              <a:rPr lang="ru-RU" b="1" dirty="0"/>
              <a:t> «Как княгиня Вера покорила телеграфиста»;</a:t>
            </a:r>
            <a:br>
              <a:rPr lang="ru-RU" b="1" dirty="0"/>
            </a:br>
            <a:r>
              <a:rPr lang="ru-RU" b="1" dirty="0" smtClean="0"/>
              <a:t>Б)</a:t>
            </a:r>
            <a:r>
              <a:rPr lang="ru-RU" b="1" dirty="0"/>
              <a:t> «Княгиня Вера и влюбленный телеграфист»;</a:t>
            </a:r>
            <a:br>
              <a:rPr lang="ru-RU" b="1" dirty="0"/>
            </a:br>
            <a:r>
              <a:rPr lang="ru-RU" b="1" dirty="0" smtClean="0"/>
              <a:t>В)</a:t>
            </a:r>
            <a:r>
              <a:rPr lang="ru-RU" b="1" dirty="0"/>
              <a:t> «Письма телеграфиста-неудачника»;</a:t>
            </a:r>
            <a:br>
              <a:rPr lang="ru-RU" b="1" dirty="0"/>
            </a:br>
            <a:r>
              <a:rPr lang="ru-RU" b="1" dirty="0" smtClean="0"/>
              <a:t>Г)</a:t>
            </a:r>
            <a:r>
              <a:rPr lang="ru-RU" b="1" dirty="0"/>
              <a:t> «Поклонник княгини Веры</a:t>
            </a:r>
            <a:r>
              <a:rPr lang="ru-RU" b="1" dirty="0" smtClean="0"/>
              <a:t>».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2708_d2914c83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-260648"/>
            <a:ext cx="9252520" cy="711864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53062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17.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Кому из героев принадлежат слова: «любовь должна быть трагедией. Величайшей тайной в мире»?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А)</a:t>
            </a:r>
            <a:r>
              <a:rPr lang="ru-RU" b="1" dirty="0"/>
              <a:t> Вере Шеиной;</a:t>
            </a:r>
            <a:br>
              <a:rPr lang="ru-RU" b="1" dirty="0"/>
            </a:br>
            <a:r>
              <a:rPr lang="ru-RU" b="1" dirty="0"/>
              <a:t> </a:t>
            </a:r>
            <a:r>
              <a:rPr lang="ru-RU" b="1" dirty="0" smtClean="0"/>
              <a:t>Б)Василию </a:t>
            </a:r>
            <a:r>
              <a:rPr lang="ru-RU" b="1" dirty="0"/>
              <a:t>Шеину;</a:t>
            </a:r>
            <a:br>
              <a:rPr lang="ru-RU" b="1" dirty="0"/>
            </a:br>
            <a:r>
              <a:rPr lang="ru-RU" b="1" dirty="0" smtClean="0"/>
              <a:t>В)</a:t>
            </a:r>
            <a:r>
              <a:rPr lang="ru-RU" b="1" dirty="0"/>
              <a:t> </a:t>
            </a:r>
            <a:r>
              <a:rPr lang="ru-RU" b="1" dirty="0" err="1"/>
              <a:t>Желткову</a:t>
            </a:r>
            <a:r>
              <a:rPr lang="ru-RU" b="1" dirty="0"/>
              <a:t>;</a:t>
            </a:r>
            <a:br>
              <a:rPr lang="ru-RU" b="1" dirty="0"/>
            </a:br>
            <a:r>
              <a:rPr lang="ru-RU" b="1" dirty="0"/>
              <a:t> </a:t>
            </a:r>
            <a:r>
              <a:rPr lang="ru-RU" b="1" dirty="0" smtClean="0"/>
              <a:t>Г)Якову </a:t>
            </a:r>
            <a:r>
              <a:rPr lang="ru-RU" b="1" dirty="0"/>
              <a:t>Аносову.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C:\Users\днс\Desktop\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717032"/>
            <a:ext cx="4104456" cy="2929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2708_d2914c83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-260648"/>
            <a:ext cx="9252520" cy="711864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1.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В каком году было написано произведение Куприна «Гранатовый браслет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»?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А)</a:t>
            </a:r>
            <a:r>
              <a:rPr lang="ru-RU" b="1" dirty="0"/>
              <a:t> 1908</a:t>
            </a:r>
            <a:br>
              <a:rPr lang="ru-RU" b="1" dirty="0"/>
            </a:br>
            <a:r>
              <a:rPr lang="ru-RU" b="1" dirty="0" smtClean="0"/>
              <a:t>б)</a:t>
            </a:r>
            <a:r>
              <a:rPr lang="ru-RU" b="1" dirty="0"/>
              <a:t> 1910</a:t>
            </a:r>
            <a:br>
              <a:rPr lang="ru-RU" b="1" dirty="0"/>
            </a:br>
            <a:r>
              <a:rPr lang="ru-RU" b="1" dirty="0" smtClean="0"/>
              <a:t>в)</a:t>
            </a:r>
            <a:r>
              <a:rPr lang="ru-RU" b="1" dirty="0"/>
              <a:t> 1917</a:t>
            </a:r>
            <a:br>
              <a:rPr lang="ru-RU" b="1" dirty="0"/>
            </a:br>
            <a:r>
              <a:rPr lang="ru-RU" b="1" dirty="0" smtClean="0"/>
              <a:t>г)</a:t>
            </a:r>
            <a:r>
              <a:rPr lang="ru-RU" b="1" dirty="0"/>
              <a:t> 1925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2708_d2914c83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-260648"/>
            <a:ext cx="9252520" cy="711864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18. О ком из героев идет речь в цитате: </a:t>
            </a:r>
            <a:r>
              <a:rPr lang="ru-RU" b="1" dirty="0" smtClean="0">
                <a:solidFill>
                  <a:srgbClr val="FF0000"/>
                </a:solidFill>
              </a:rPr>
              <a:t>«Этот человек не способен обманывать и лгать заведомо. Разве он виноват в любви и разве можно управлять таким чувством, как любовь»?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/>
              <a:t>А) О </a:t>
            </a:r>
            <a:r>
              <a:rPr lang="ru-RU" b="1" dirty="0" err="1" smtClean="0"/>
              <a:t>Желткове</a:t>
            </a:r>
            <a:r>
              <a:rPr lang="ru-RU" b="1" dirty="0" smtClean="0"/>
              <a:t>;</a:t>
            </a:r>
            <a:br>
              <a:rPr lang="ru-RU" b="1" dirty="0" smtClean="0"/>
            </a:br>
            <a:r>
              <a:rPr lang="ru-RU" b="1" dirty="0" smtClean="0"/>
              <a:t>Б) О Василии Львовиче;</a:t>
            </a:r>
            <a:br>
              <a:rPr lang="ru-RU" b="1" dirty="0" smtClean="0"/>
            </a:br>
            <a:r>
              <a:rPr lang="ru-RU" b="1" dirty="0" smtClean="0"/>
              <a:t>В) О Якове Михайловиче;</a:t>
            </a:r>
            <a:br>
              <a:rPr lang="ru-RU" b="1" dirty="0" smtClean="0"/>
            </a:br>
            <a:r>
              <a:rPr lang="ru-RU" b="1" dirty="0" smtClean="0"/>
              <a:t> Г)О Николае.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2708_d2914c83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-260648"/>
            <a:ext cx="9252520" cy="711864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553062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19.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Произведение какого композитора Желтков считал лучшим и просил передать его название Вере Николаевне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А)</a:t>
            </a:r>
            <a:r>
              <a:rPr lang="ru-RU" b="1" dirty="0"/>
              <a:t> Баха;</a:t>
            </a:r>
            <a:br>
              <a:rPr lang="ru-RU" b="1" dirty="0"/>
            </a:br>
            <a:r>
              <a:rPr lang="ru-RU" b="1" dirty="0" smtClean="0"/>
              <a:t>Б)</a:t>
            </a:r>
            <a:r>
              <a:rPr lang="ru-RU" b="1" dirty="0"/>
              <a:t> Моцарта;</a:t>
            </a:r>
            <a:br>
              <a:rPr lang="ru-RU" b="1" dirty="0"/>
            </a:br>
            <a:r>
              <a:rPr lang="ru-RU" b="1" dirty="0" smtClean="0"/>
              <a:t>В)</a:t>
            </a:r>
            <a:r>
              <a:rPr lang="ru-RU" b="1" dirty="0"/>
              <a:t> Бетховена;</a:t>
            </a:r>
            <a:br>
              <a:rPr lang="ru-RU" b="1" dirty="0"/>
            </a:br>
            <a:r>
              <a:rPr lang="ru-RU" b="1" dirty="0" smtClean="0"/>
              <a:t>Г)</a:t>
            </a:r>
            <a:r>
              <a:rPr lang="ru-RU" b="1" dirty="0"/>
              <a:t> </a:t>
            </a:r>
            <a:r>
              <a:rPr lang="ru-RU" b="1" dirty="0" err="1"/>
              <a:t>Вивальди</a:t>
            </a:r>
            <a:r>
              <a:rPr lang="ru-RU" b="1" dirty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/>
          </a:p>
        </p:txBody>
      </p:sp>
      <p:pic>
        <p:nvPicPr>
          <p:cNvPr id="30722" name="Picture 2" descr="C:\Users\днс\Desktop\granatovyj.braslet.avi.image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996952"/>
            <a:ext cx="5616624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2708_d2914c83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-260648"/>
            <a:ext cx="9252520" cy="711864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553062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20. 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Почему в конце произведения Вера Николаевна плакала, слушая произведение великого композитора?</a:t>
            </a:r>
            <a:b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000" b="1" dirty="0" smtClean="0"/>
              <a:t>А)</a:t>
            </a:r>
            <a:r>
              <a:rPr lang="ru-RU" sz="4000" b="1" dirty="0"/>
              <a:t> Ей было жалко </a:t>
            </a:r>
            <a:r>
              <a:rPr lang="ru-RU" sz="4000" b="1" dirty="0" err="1"/>
              <a:t>Желткова</a:t>
            </a:r>
            <a:r>
              <a:rPr lang="ru-RU" sz="4000" b="1" dirty="0"/>
              <a:t>, который умер;</a:t>
            </a:r>
            <a:br>
              <a:rPr lang="ru-RU" sz="4000" b="1" dirty="0"/>
            </a:br>
            <a:r>
              <a:rPr lang="ru-RU" sz="4000" b="1" dirty="0"/>
              <a:t> </a:t>
            </a:r>
            <a:r>
              <a:rPr lang="ru-RU" sz="4000" b="1" dirty="0" smtClean="0"/>
              <a:t>Б)Эта </a:t>
            </a:r>
            <a:r>
              <a:rPr lang="ru-RU" sz="4000" b="1" dirty="0"/>
              <a:t>музыка всегда навевала на Веру Николаевну необъяснимую грусть;</a:t>
            </a:r>
            <a:br>
              <a:rPr lang="ru-RU" sz="4000" b="1" dirty="0"/>
            </a:br>
            <a:r>
              <a:rPr lang="ru-RU" sz="4000" b="1" dirty="0"/>
              <a:t> </a:t>
            </a:r>
            <a:r>
              <a:rPr lang="ru-RU" sz="4000" b="1" dirty="0" smtClean="0"/>
              <a:t>В)Женщине </a:t>
            </a:r>
            <a:r>
              <a:rPr lang="ru-RU" sz="4000" b="1" dirty="0"/>
              <a:t>было жаль, что она не встретилась с Желтковым, пока он был жив;</a:t>
            </a:r>
            <a:br>
              <a:rPr lang="ru-RU" sz="4000" b="1" dirty="0"/>
            </a:br>
            <a:r>
              <a:rPr lang="ru-RU" sz="4000" b="1" dirty="0" smtClean="0"/>
              <a:t>Г)</a:t>
            </a:r>
            <a:r>
              <a:rPr lang="ru-RU" sz="4000" b="1" dirty="0"/>
              <a:t> Вера Николаевна плакала о прошедшей мимо любви.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2708_d2914c83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-260648"/>
            <a:ext cx="9252520" cy="711864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55306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0700" b="1" dirty="0" smtClean="0">
                <a:solidFill>
                  <a:schemeClr val="accent6">
                    <a:lumMod val="50000"/>
                  </a:schemeClr>
                </a:solidFill>
              </a:rPr>
              <a:t>Спасибо за участие!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2708_d2914c83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-260648"/>
            <a:ext cx="9252520" cy="711864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</p:spPr>
        <p:txBody>
          <a:bodyPr>
            <a:normAutofit fontScale="90000"/>
          </a:bodyPr>
          <a:lstStyle/>
          <a:p>
            <a:pPr algn="l"/>
            <a:r>
              <a:rPr lang="ru-RU" sz="49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49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9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49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900" b="1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ru-RU" sz="4900" b="1" dirty="0">
                <a:solidFill>
                  <a:schemeClr val="accent6">
                    <a:lumMod val="50000"/>
                  </a:schemeClr>
                </a:solidFill>
              </a:rPr>
              <a:t>. Какая из тем основная в произведении «Гранатовый браслет</a:t>
            </a:r>
            <a:r>
              <a:rPr lang="ru-RU" sz="4900" b="1" dirty="0" smtClean="0">
                <a:solidFill>
                  <a:schemeClr val="accent6">
                    <a:lumMod val="50000"/>
                  </a:schemeClr>
                </a:solidFill>
              </a:rPr>
              <a:t>»?</a:t>
            </a:r>
            <a:br>
              <a:rPr lang="ru-RU" sz="49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b="1" dirty="0" smtClean="0"/>
              <a:t>А)Тема </a:t>
            </a:r>
            <a:r>
              <a:rPr lang="ru-RU" b="1" dirty="0"/>
              <a:t>настоящей, вечной любви;</a:t>
            </a:r>
            <a:br>
              <a:rPr lang="ru-RU" b="1" dirty="0"/>
            </a:br>
            <a:r>
              <a:rPr lang="ru-RU" b="1" dirty="0" smtClean="0"/>
              <a:t>б)</a:t>
            </a:r>
            <a:r>
              <a:rPr lang="ru-RU" b="1" dirty="0"/>
              <a:t> Тема отцов и детей;</a:t>
            </a:r>
            <a:br>
              <a:rPr lang="ru-RU" b="1" dirty="0"/>
            </a:br>
            <a:r>
              <a:rPr lang="ru-RU" b="1" dirty="0" smtClean="0"/>
              <a:t>в)</a:t>
            </a:r>
            <a:r>
              <a:rPr lang="ru-RU" b="1" dirty="0"/>
              <a:t> Тема человеческой реализации;</a:t>
            </a:r>
            <a:br>
              <a:rPr lang="ru-RU" b="1" dirty="0"/>
            </a:br>
            <a:r>
              <a:rPr lang="ru-RU" b="1" dirty="0"/>
              <a:t> </a:t>
            </a:r>
            <a:r>
              <a:rPr lang="ru-RU" b="1" dirty="0" smtClean="0"/>
              <a:t>г)Тема </a:t>
            </a:r>
            <a:r>
              <a:rPr lang="ru-RU" b="1" dirty="0"/>
              <a:t>религии в жизни человека.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2708_d2914c83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-260648"/>
            <a:ext cx="9252520" cy="711864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3</a:t>
            </a:r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 Начало описываемых событий происходит на побережье…</a:t>
            </a:r>
            <a:r>
              <a:rPr lang="ru-RU" sz="5400" b="1" dirty="0"/>
              <a:t/>
            </a:r>
            <a:br>
              <a:rPr lang="ru-RU" sz="5400" b="1" dirty="0"/>
            </a:br>
            <a:r>
              <a:rPr lang="ru-RU" sz="5400" b="1" dirty="0" smtClean="0"/>
              <a:t>А) </a:t>
            </a:r>
            <a:r>
              <a:rPr lang="ru-RU" sz="5400" b="1" dirty="0"/>
              <a:t>Балтийского моря</a:t>
            </a:r>
            <a:br>
              <a:rPr lang="ru-RU" sz="5400" b="1" dirty="0"/>
            </a:br>
            <a:r>
              <a:rPr lang="ru-RU" sz="5400" b="1" dirty="0" smtClean="0"/>
              <a:t>Б) </a:t>
            </a:r>
            <a:r>
              <a:rPr lang="ru-RU" sz="5400" b="1" dirty="0"/>
              <a:t>Чёрного моря</a:t>
            </a:r>
            <a:br>
              <a:rPr lang="ru-RU" sz="5400" b="1" dirty="0"/>
            </a:br>
            <a:r>
              <a:rPr lang="ru-RU" sz="5400" b="1" dirty="0" smtClean="0"/>
              <a:t>В) </a:t>
            </a:r>
            <a:r>
              <a:rPr lang="ru-RU" sz="5400" b="1" dirty="0"/>
              <a:t>Азовского моря</a:t>
            </a:r>
            <a:br>
              <a:rPr lang="ru-RU" sz="5400" b="1" dirty="0"/>
            </a:br>
            <a:r>
              <a:rPr lang="ru-RU" sz="5400" b="1" dirty="0" smtClean="0"/>
              <a:t>Г) </a:t>
            </a:r>
            <a:r>
              <a:rPr lang="ru-RU" sz="5400" b="1" dirty="0"/>
              <a:t>Каспийского моря</a:t>
            </a:r>
            <a:r>
              <a:rPr lang="ru-RU" sz="5400" dirty="0"/>
              <a:t/>
            </a:r>
            <a:br>
              <a:rPr lang="ru-RU" sz="5400" dirty="0"/>
            </a:br>
            <a:r>
              <a:rPr lang="ru-RU" sz="49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49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9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49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2708_d2914c83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-260648"/>
            <a:ext cx="9252520" cy="711864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4</a:t>
            </a:r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 Главную героиню повести зовут</a:t>
            </a:r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…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/>
              <a:t/>
            </a:r>
            <a:br>
              <a:rPr lang="ru-RU" sz="5400" b="1" dirty="0"/>
            </a:br>
            <a:r>
              <a:rPr lang="ru-RU" sz="5400" b="1" dirty="0" smtClean="0"/>
              <a:t>А) </a:t>
            </a:r>
            <a:r>
              <a:rPr lang="ru-RU" sz="5400" b="1" dirty="0"/>
              <a:t>Анна Николаевна </a:t>
            </a:r>
            <a:r>
              <a:rPr lang="ru-RU" sz="5400" b="1" dirty="0" err="1"/>
              <a:t>Фриессе</a:t>
            </a:r>
            <a:r>
              <a:rPr lang="ru-RU" sz="5400" b="1" dirty="0"/>
              <a:t/>
            </a:r>
            <a:br>
              <a:rPr lang="ru-RU" sz="5400" b="1" dirty="0"/>
            </a:br>
            <a:r>
              <a:rPr lang="ru-RU" sz="5400" b="1" dirty="0" smtClean="0"/>
              <a:t>Б) </a:t>
            </a:r>
            <a:r>
              <a:rPr lang="ru-RU" sz="5400" b="1" dirty="0"/>
              <a:t>Вера Николаевна Шеина</a:t>
            </a:r>
            <a:br>
              <a:rPr lang="ru-RU" sz="5400" b="1" dirty="0"/>
            </a:br>
            <a:r>
              <a:rPr lang="ru-RU" sz="5400" b="1" dirty="0" smtClean="0"/>
              <a:t>В) </a:t>
            </a:r>
            <a:r>
              <a:rPr lang="ru-RU" sz="5400" b="1" dirty="0"/>
              <a:t>Жени Рейтер</a:t>
            </a:r>
            <a:br>
              <a:rPr lang="ru-RU" sz="5400" b="1" dirty="0"/>
            </a:br>
            <a:r>
              <a:rPr lang="ru-RU" sz="5400" b="1" dirty="0" smtClean="0"/>
              <a:t>Г) </a:t>
            </a:r>
            <a:r>
              <a:rPr lang="ru-RU" sz="5400" b="1" dirty="0"/>
              <a:t>Людмила Львовна </a:t>
            </a:r>
            <a:r>
              <a:rPr lang="ru-RU" sz="5400" b="1" dirty="0" err="1"/>
              <a:t>Дурасова</a:t>
            </a: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49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49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9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49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2708_d2914c83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-260648"/>
            <a:ext cx="9252520" cy="711864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txBody>
          <a:bodyPr>
            <a:normAutofit fontScale="90000"/>
          </a:bodyPr>
          <a:lstStyle/>
          <a:p>
            <a:pPr algn="l"/>
            <a:r>
              <a:rPr lang="ru-RU" sz="4900" b="1" dirty="0" smtClean="0">
                <a:solidFill>
                  <a:schemeClr val="accent6">
                    <a:lumMod val="50000"/>
                  </a:schemeClr>
                </a:solidFill>
              </a:rPr>
              <a:t>5. В какой </a:t>
            </a:r>
            <a:r>
              <a:rPr lang="ru-RU" sz="4900" b="1" dirty="0">
                <a:solidFill>
                  <a:schemeClr val="accent6">
                    <a:lumMod val="50000"/>
                  </a:schemeClr>
                </a:solidFill>
              </a:rPr>
              <a:t>день Вера Николаевна праздновала свои именины</a:t>
            </a:r>
            <a:r>
              <a:rPr lang="ru-RU" sz="4900" b="1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br>
              <a:rPr lang="ru-RU" sz="49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900" b="1" dirty="0"/>
              <a:t/>
            </a:r>
            <a:br>
              <a:rPr lang="ru-RU" sz="4900" b="1" dirty="0"/>
            </a:br>
            <a:r>
              <a:rPr lang="ru-RU" sz="4900" b="1" dirty="0" smtClean="0"/>
              <a:t>А)</a:t>
            </a:r>
            <a:r>
              <a:rPr lang="ru-RU" sz="4900" b="1" dirty="0"/>
              <a:t> 25 мая;</a:t>
            </a:r>
            <a:br>
              <a:rPr lang="ru-RU" sz="4900" b="1" dirty="0"/>
            </a:br>
            <a:r>
              <a:rPr lang="ru-RU" sz="4900" b="1" dirty="0"/>
              <a:t> </a:t>
            </a:r>
            <a:r>
              <a:rPr lang="ru-RU" sz="4900" b="1" dirty="0" smtClean="0"/>
              <a:t>Б)18 </a:t>
            </a:r>
            <a:r>
              <a:rPr lang="ru-RU" sz="4900" b="1" dirty="0"/>
              <a:t>июля;</a:t>
            </a:r>
            <a:br>
              <a:rPr lang="ru-RU" sz="4900" b="1" dirty="0"/>
            </a:br>
            <a:r>
              <a:rPr lang="ru-RU" sz="4900" b="1" dirty="0"/>
              <a:t> </a:t>
            </a:r>
            <a:r>
              <a:rPr lang="ru-RU" sz="4900" b="1" dirty="0" smtClean="0"/>
              <a:t>В)24 </a:t>
            </a:r>
            <a:r>
              <a:rPr lang="ru-RU" sz="4900" b="1" dirty="0"/>
              <a:t>августа;</a:t>
            </a:r>
            <a:br>
              <a:rPr lang="ru-RU" sz="4900" b="1" dirty="0"/>
            </a:br>
            <a:r>
              <a:rPr lang="ru-RU" sz="4900" b="1" dirty="0" smtClean="0"/>
              <a:t>Г)</a:t>
            </a:r>
            <a:r>
              <a:rPr lang="ru-RU" sz="4900" b="1" dirty="0"/>
              <a:t> 17 сентября.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2708_d2914c83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-260648"/>
            <a:ext cx="9252520" cy="711864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396044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6)Мужа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Анны Николаевны зовут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…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А) </a:t>
            </a:r>
            <a:r>
              <a:rPr lang="ru-RU" b="1" dirty="0"/>
              <a:t>генерал Аносов</a:t>
            </a:r>
            <a:br>
              <a:rPr lang="ru-RU" b="1" dirty="0"/>
            </a:br>
            <a:r>
              <a:rPr lang="ru-RU" b="1" dirty="0" smtClean="0"/>
              <a:t>Б) </a:t>
            </a:r>
            <a:r>
              <a:rPr lang="ru-RU" b="1" dirty="0"/>
              <a:t>Николай Николаевич</a:t>
            </a:r>
            <a:br>
              <a:rPr lang="ru-RU" b="1" dirty="0"/>
            </a:br>
            <a:r>
              <a:rPr lang="ru-RU" b="1" dirty="0" smtClean="0"/>
              <a:t>В) </a:t>
            </a:r>
            <a:r>
              <a:rPr lang="ru-RU" b="1" dirty="0"/>
              <a:t>Густав Иванович</a:t>
            </a:r>
            <a:br>
              <a:rPr lang="ru-RU" b="1" dirty="0"/>
            </a:br>
            <a:r>
              <a:rPr lang="ru-RU" b="1" dirty="0" smtClean="0"/>
              <a:t>Г) Василий </a:t>
            </a:r>
            <a:r>
              <a:rPr lang="ru-RU" b="1" dirty="0"/>
              <a:t>Львович</a:t>
            </a:r>
          </a:p>
        </p:txBody>
      </p:sp>
      <p:pic>
        <p:nvPicPr>
          <p:cNvPr id="32770" name="Picture 2" descr="C:\Users\днс\Desktop\770b81e172d15695b9be0f612fd8dda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3501008"/>
            <a:ext cx="6012160" cy="31938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2708_d2914c83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-260648"/>
            <a:ext cx="9252520" cy="711864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324036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7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 Кого автор описывал так: </a:t>
            </a:r>
            <a:r>
              <a:rPr lang="ru-RU" b="1" dirty="0">
                <a:solidFill>
                  <a:srgbClr val="FF0000"/>
                </a:solidFill>
              </a:rPr>
              <a:t>«..пошла в мать, красавицу англичанку, своей высокой гибкой фигурой, нежным, но холодным и гордым лицом</a:t>
            </a:r>
            <a:r>
              <a:rPr lang="ru-RU" b="1" dirty="0" smtClean="0">
                <a:solidFill>
                  <a:srgbClr val="FF0000"/>
                </a:solidFill>
              </a:rPr>
              <a:t>..»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А) </a:t>
            </a:r>
            <a:r>
              <a:rPr lang="ru-RU" b="1" dirty="0"/>
              <a:t>Анна Николаевна </a:t>
            </a:r>
            <a:r>
              <a:rPr lang="ru-RU" b="1" dirty="0" err="1"/>
              <a:t>Фриессе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Б) </a:t>
            </a:r>
            <a:r>
              <a:rPr lang="ru-RU" b="1" dirty="0"/>
              <a:t>Вера Николаевна Шеина</a:t>
            </a:r>
            <a:br>
              <a:rPr lang="ru-RU" b="1" dirty="0"/>
            </a:br>
            <a:r>
              <a:rPr lang="ru-RU" b="1" dirty="0" smtClean="0"/>
              <a:t>В) </a:t>
            </a:r>
            <a:r>
              <a:rPr lang="ru-RU" b="1" dirty="0"/>
              <a:t>Жени Рейтер</a:t>
            </a:r>
            <a:br>
              <a:rPr lang="ru-RU" b="1" dirty="0"/>
            </a:br>
            <a:r>
              <a:rPr lang="ru-RU" b="1" dirty="0" smtClean="0"/>
              <a:t>Г) </a:t>
            </a:r>
            <a:r>
              <a:rPr lang="ru-RU" b="1" dirty="0"/>
              <a:t>Людмила Львовна </a:t>
            </a:r>
            <a:r>
              <a:rPr lang="ru-RU" b="1" dirty="0" err="1"/>
              <a:t>Дурасова</a:t>
            </a:r>
            <a:r>
              <a:rPr lang="ru-RU" dirty="0"/>
              <a:t/>
            </a:r>
            <a:br>
              <a:rPr lang="ru-RU" dirty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2708_d2914c83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-260648"/>
            <a:ext cx="9252520" cy="711864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32403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 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8) Определите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по описанию героиню: </a:t>
            </a:r>
            <a:r>
              <a:rPr lang="ru-RU" b="1" dirty="0">
                <a:solidFill>
                  <a:srgbClr val="FF0000"/>
                </a:solidFill>
              </a:rPr>
              <a:t>«..унаследовала монгольскую кровь отца, татарского князя… была на полголовы ниже сестры, несколько широкая в плечах, живая и легкомысленная, насмешница.»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А) </a:t>
            </a:r>
            <a:r>
              <a:rPr lang="ru-RU" b="1" dirty="0"/>
              <a:t>Анна Николаевна </a:t>
            </a:r>
            <a:r>
              <a:rPr lang="ru-RU" b="1" dirty="0" err="1"/>
              <a:t>Фриессе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Б) </a:t>
            </a:r>
            <a:r>
              <a:rPr lang="ru-RU" b="1" dirty="0"/>
              <a:t>Вера Николаевна Шеина</a:t>
            </a:r>
            <a:br>
              <a:rPr lang="ru-RU" b="1" dirty="0"/>
            </a:br>
            <a:r>
              <a:rPr lang="ru-RU" b="1" dirty="0" smtClean="0"/>
              <a:t>В) </a:t>
            </a:r>
            <a:r>
              <a:rPr lang="ru-RU" b="1" dirty="0"/>
              <a:t>Жени Рейтер</a:t>
            </a:r>
            <a:br>
              <a:rPr lang="ru-RU" b="1" dirty="0"/>
            </a:br>
            <a:r>
              <a:rPr lang="ru-RU" b="1" dirty="0" smtClean="0"/>
              <a:t>Г) </a:t>
            </a:r>
            <a:r>
              <a:rPr lang="ru-RU" b="1" dirty="0"/>
              <a:t>Людмила Львовна </a:t>
            </a:r>
            <a:r>
              <a:rPr lang="ru-RU" b="1" dirty="0" err="1"/>
              <a:t>Дурасова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116</Words>
  <Application>Microsoft Office PowerPoint</Application>
  <PresentationFormat>Экран (4:3)</PresentationFormat>
  <Paragraphs>27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А.И.Куприн «Гранатовый браслет» Проверочный тест</vt:lpstr>
      <vt:lpstr>1. В каком году было написано произведение Куприна «Гранатовый браслет»?  А) 1908 б) 1910 в) 1917 г) 1925 </vt:lpstr>
      <vt:lpstr>  2. Какая из тем основная в произведении «Гранатовый браслет»?   А)Тема настоящей, вечной любви; б) Тема отцов и детей; в) Тема человеческой реализации;  г)Тема религии в жизни человека. </vt:lpstr>
      <vt:lpstr>   3) Начало описываемых событий происходит на побережье… А) Балтийского моря Б) Чёрного моря В) Азовского моря Г) Каспийского моря   </vt:lpstr>
      <vt:lpstr>      4) Главную героиню повести зовут…  А) Анна Николаевна Фриессе Б) Вера Николаевна Шеина В) Жени Рейтер Г) Людмила Львовна Дурасова      </vt:lpstr>
      <vt:lpstr>5. В какой день Вера Николаевна праздновала свои именины?  А) 25 мая;  Б)18 июля;  В)24 августа; Г) 17 сентября. </vt:lpstr>
      <vt:lpstr>6)Мужа Анны Николаевны зовут… А) генерал Аносов Б) Николай Николаевич В) Густав Иванович Г) Василий Львович</vt:lpstr>
      <vt:lpstr>    7) Кого автор описывал так: «..пошла в мать, красавицу англичанку, своей высокой гибкой фигурой, нежным, но холодным и гордым лицом..»  А) Анна Николаевна Фриессе Б) Вера Николаевна Шеина В) Жени Рейтер Г) Людмила Львовна Дурасова </vt:lpstr>
      <vt:lpstr>          8) Определите по описанию героиню: «..унаследовала монгольскую кровь отца, татарского князя… была на полголовы ниже сестры, несколько широкая в плечах, живая и легкомысленная, насмешница.» А) Анна Николаевна Фриессе Б) Вера Николаевна Шеина В) Жени Рейтер Г) Людмила Львовна Дурасова     </vt:lpstr>
      <vt:lpstr> 9) Что Вере Николаевне подарила на именины сестра Анна?   А) Антикварное зеркальце;  Б)Записную книжку в старинном  переплете; В) Золотые часики;  Г)Набор старинных серебряных приборов. </vt:lpstr>
      <vt:lpstr> 10) Подругу княгини Шеиной звали…  А) Анна Николаевна Б) Вера Николаевна В) Жени Рейтер Г) Людмила  Львовна  </vt:lpstr>
      <vt:lpstr>11.Сколько гостей было на именинах у Веры Николаевны?  А)Десять;  Б) Одиннадцать;  В) Двенадцать;  Г) Тринадцать. </vt:lpstr>
      <vt:lpstr>12. Что подарил тайный поклонник Вере Николаевне на именины? А) Золотой браслет;  Б)Антикварную библию; В) Изящную статуэтку; Г) Массивные серьги. </vt:lpstr>
      <vt:lpstr>Слайд 14</vt:lpstr>
      <vt:lpstr>13) В браслете среди красных гранатов находился один гранат…  А) лилового цвета Б) иссиня-чёрного цвета В) чёрного цвета Г) зелёного цвета </vt:lpstr>
      <vt:lpstr>14. Что Вере Николаевне напомнили «густо-красные огни» гранатов на подарке тайного поклонника? А) Лучи солнца на закате; Б) Лепестки роз; В) Кровь; Г) Вишневый сок. </vt:lpstr>
      <vt:lpstr>15. Кому раньше принадлежали гранаты, которыми был украшен подарок тайного поклонника?  А)Его прабабушке; Б) Его матери; В) Бывшей хозяйки его квартиры; Г) Тайный поклонник купил их у торговца антиквариатом.</vt:lpstr>
      <vt:lpstr> 16. Как называлась последняя история в рисунках в домашнем альбоме Шеина? А) «Как княгиня Вера покорила телеграфиста»; Б) «Княгиня Вера и влюбленный телеграфист»; В) «Письма телеграфиста-неудачника»; Г) «Поклонник княгини Веры».</vt:lpstr>
      <vt:lpstr>17. Кому из героев принадлежат слова: «любовь должна быть трагедией. Величайшей тайной в мире»? А) Вере Шеиной;  Б)Василию Шеину; В) Желткову;  Г)Якову Аносову. </vt:lpstr>
      <vt:lpstr> 18. О ком из героев идет речь в цитате: «Этот человек не способен обманывать и лгать заведомо. Разве он виноват в любви и разве можно управлять таким чувством, как любовь»? А) О Желткове; Б) О Василии Львовиче; В) О Якове Михайловиче;  Г)О Николае. </vt:lpstr>
      <vt:lpstr>  19. Произведение какого композитора Желтков считал лучшим и просил передать его название Вере Николаевне?  А) Баха; Б) Моцарта; В) Бетховена; Г) Вивальди.  </vt:lpstr>
      <vt:lpstr>      20. Почему в конце произведения Вера Николаевна плакала, слушая произведение великого композитора? А) Ей было жалко Желткова, который умер;  Б)Эта музыка всегда навевала на Веру Николаевну необъяснимую грусть;  В)Женщине было жаль, что она не встретилась с Желтковым, пока он был жив; Г) Вера Николаевна плакала о прошедшей мимо любви.     </vt:lpstr>
      <vt:lpstr>      Спасибо за участие!    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А.И.Куприн «Гранатовый браслет» Проверочный тест</dc:title>
  <dc:creator>днс</dc:creator>
  <cp:lastModifiedBy>днс</cp:lastModifiedBy>
  <cp:revision>7</cp:revision>
  <dcterms:created xsi:type="dcterms:W3CDTF">2017-08-31T11:21:29Z</dcterms:created>
  <dcterms:modified xsi:type="dcterms:W3CDTF">2017-08-31T12:23:11Z</dcterms:modified>
</cp:coreProperties>
</file>