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650125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русского языка в 5 классе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«Обращение»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Учитель: Готолхакова  Р.П.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учите-ь-и-сту-енты-в-к-ассе-309988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4106573" cy="273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8186766" cy="55786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малой , с, начинается, удачи,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успех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52-2525488_cartoon-study-skills-kid-studying-carto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3228212" cy="37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1.В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речи вполне можно обойтись без обращений. (нет)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2.Обращение-это уточнение подлежащего. (нет)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Обращение произносится с особой интонацией. (да)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4.Обращение имеет форму именительного падежа. (да)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Игра «Да-нет»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5.Обращение является подлежащим. (нет)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6.Обращением может быть одно слово или сочетание слов. (да)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7.Обращение может находиться только в начале предложения. (нет)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8.Обращение выделяется запятыми. (да)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9.По обращению можно понять, каков тот человек, который обращается, и тот, к кому обращаются. (да)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Игра «Да-нет»</a:t>
            </a:r>
            <a:endParaRPr lang="ru-RU" sz="28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2073" y="500062"/>
            <a:ext cx="7392000" cy="5544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1.Составление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синквейна «Обращение»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§62, упр.499, стр.179 (написать письмо)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8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6"/>
            <a:ext cx="8186766" cy="565012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t="51717" r="66584" b="4621"/>
          <a:stretch>
            <a:fillRect/>
          </a:stretch>
        </p:blipFill>
        <p:spPr bwMode="auto">
          <a:xfrm>
            <a:off x="3071802" y="1785926"/>
            <a:ext cx="3312368" cy="3808838"/>
          </a:xfrm>
          <a:prstGeom prst="roundRect">
            <a:avLst>
              <a:gd name="adj" fmla="val 12341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</TotalTime>
  <Words>156</Words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Слайд 1</vt:lpstr>
      <vt:lpstr>Слайд 2</vt:lpstr>
      <vt:lpstr>Игра «Да-нет»</vt:lpstr>
      <vt:lpstr>Игра «Да-нет»</vt:lpstr>
      <vt:lpstr>Слайд 5</vt:lpstr>
      <vt:lpstr>Домашнее задание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12</cp:revision>
  <dcterms:created xsi:type="dcterms:W3CDTF">2021-02-14T07:32:58Z</dcterms:created>
  <dcterms:modified xsi:type="dcterms:W3CDTF">2021-02-14T08:06:08Z</dcterms:modified>
</cp:coreProperties>
</file>