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31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1DB078-E35B-440A-985E-1E873EEAB033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7635A5-9ECA-4ECB-8C66-F5982F1BEB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8643998" cy="6482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000108"/>
            <a:ext cx="807249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Честь и слава односельчанам 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– Защитникам Родины!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            Память о них Священна!</a:t>
            </a:r>
            <a:endParaRPr lang="ru-RU" sz="44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3643315"/>
            <a:ext cx="33575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Авторы: Оспищева Галина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Дмитриевна,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Блинова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</a:rPr>
              <a:t>Вера Александровна,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Черных Елена Ильинична,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воспитатели МАДОУ «Центр развития ребёнка – детский сад №28 «Журавлик», города Губкин, Белгородской области.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8643998" cy="6482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714356"/>
            <a:ext cx="61436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Память о нём  увековечена названием   улицы и площади города Губкина.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Женя\Рабочий стол\getImage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357694"/>
            <a:ext cx="3140286" cy="1778923"/>
          </a:xfrm>
          <a:prstGeom prst="rect">
            <a:avLst/>
          </a:prstGeom>
          <a:noFill/>
          <a:scene3d>
            <a:camera prst="perspectiveFront"/>
            <a:lightRig rig="threePt" dir="t"/>
          </a:scene3d>
          <a:sp3d>
            <a:bevelT prst="relaxedInset"/>
          </a:sp3d>
        </p:spPr>
      </p:pic>
      <p:pic>
        <p:nvPicPr>
          <p:cNvPr id="1027" name="Picture 3" descr="C:\Documents and Settings\Женя\Рабочий стол\90517__sav-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1643050"/>
            <a:ext cx="3886209" cy="2590806"/>
          </a:xfrm>
          <a:prstGeom prst="rect">
            <a:avLst/>
          </a:prstGeom>
          <a:noFill/>
          <a:scene3d>
            <a:camera prst="perspectiveAbove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643998" cy="6482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1" y="571480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нашем  городе Губкине в сквере Героев - Николаю Александровичу Скворцову установлен бюст.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Женя\Рабочий стол\getImage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785926"/>
            <a:ext cx="4976826" cy="3138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643998" cy="6482999"/>
          </a:xfrm>
          <a:prstGeom prst="rect">
            <a:avLst/>
          </a:prstGeom>
          <a:noFill/>
        </p:spPr>
      </p:pic>
      <p:pic>
        <p:nvPicPr>
          <p:cNvPr id="3074" name="Picture 2" descr="C:\Documents and Settings\Женя\Рабочий стол\Новая папка (2)\Скворцов\DSC_01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928802"/>
            <a:ext cx="4143404" cy="27550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857224" y="642918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Благодарные односельчане установили у  мемориала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погибшим воинам бюст Николая Александровича.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8643998" cy="64829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85918" y="714356"/>
            <a:ext cx="51435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Его имя носит средняя школа в селе </a:t>
            </a:r>
            <a:r>
              <a:rPr lang="ru-RU" sz="2800" b="1" dirty="0" err="1" smtClean="0">
                <a:solidFill>
                  <a:srgbClr val="FF0000"/>
                </a:solidFill>
              </a:rPr>
              <a:t>Бобровы</a:t>
            </a:r>
            <a:r>
              <a:rPr lang="ru-RU" sz="2800" b="1" dirty="0" smtClean="0">
                <a:solidFill>
                  <a:srgbClr val="FF0000"/>
                </a:solidFill>
              </a:rPr>
              <a:t> Дворы, </a:t>
            </a:r>
            <a:r>
              <a:rPr lang="ru-RU" sz="2800" b="1" dirty="0" err="1" smtClean="0">
                <a:solidFill>
                  <a:srgbClr val="FF0000"/>
                </a:solidFill>
              </a:rPr>
              <a:t>Губкинского</a:t>
            </a:r>
            <a:r>
              <a:rPr lang="ru-RU" sz="2800" b="1" dirty="0" smtClean="0">
                <a:solidFill>
                  <a:srgbClr val="FF0000"/>
                </a:solidFill>
              </a:rPr>
              <a:t> района, Белгородской области.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Женя\Рабочий стол\Новая папка (2)\Скворцов\IMG_39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357298"/>
            <a:ext cx="3000396" cy="4500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pic>
        <p:nvPicPr>
          <p:cNvPr id="4099" name="Picture 3" descr="C:\Documents and Settings\Женя\Рабочий стол\Новая папка (2)\Скворцов\IMG_39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428868"/>
            <a:ext cx="2143140" cy="321471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43998" cy="6482999"/>
          </a:xfrm>
          <a:prstGeom prst="rect">
            <a:avLst/>
          </a:prstGeom>
          <a:noFill/>
        </p:spPr>
      </p:pic>
      <p:pic>
        <p:nvPicPr>
          <p:cNvPr id="6146" name="Picture 2" descr="C:\Documents and Settings\Женя\Рабочий стол\pamyatnik_45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571612"/>
            <a:ext cx="3105635" cy="468186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142976" y="500042"/>
            <a:ext cx="66437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Увековечена память всех погибших односельчан, их имена на памятном мемориале. В память о каждом погибшем на войне посажено  памятное дерево.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Погибшие в Великой Отечественной войне,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односельчане будут жить в наших сердцах,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на своей малой Родине.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«Земля родная, помни нас!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И всех и каждого отдельно…»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43998" cy="6482999"/>
          </a:xfrm>
          <a:prstGeom prst="rect">
            <a:avLst/>
          </a:prstGeom>
          <a:noFill/>
        </p:spPr>
      </p:pic>
      <p:pic>
        <p:nvPicPr>
          <p:cNvPr id="4" name="Picture 2" descr="C:\Documents and Settings\Женя\Рабочий стол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642918"/>
            <a:ext cx="5379757" cy="3701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8229600" cy="1828800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714356"/>
            <a:ext cx="7715304" cy="5500726"/>
          </a:xfrm>
        </p:spPr>
        <p:txBody>
          <a:bodyPr>
            <a:normAutofit/>
          </a:bodyPr>
          <a:lstStyle/>
          <a:p>
            <a:r>
              <a:rPr lang="ru-RU" sz="4000" b="1" cap="all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>22 июня народ России и всего прогрессивного человечества отмечает День памяти и скорби, фашистская Германия напала на нашу Родину – началась Великая Отечественная Война. 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8229600" cy="182880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857232"/>
            <a:ext cx="6700862" cy="4227066"/>
          </a:xfrm>
        </p:spPr>
        <p:txBody>
          <a:bodyPr>
            <a:normAutofit fontScale="92500" lnSpcReduction="10000"/>
          </a:bodyPr>
          <a:lstStyle/>
          <a:p>
            <a:r>
              <a:rPr lang="ru-RU" b="1" cap="all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/>
            </a:r>
            <a:br>
              <a:rPr lang="ru-RU" b="1" cap="all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ru-RU" b="1" cap="all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>Война  внесла в каждый дом, в каждую семью великое горе, которое не забывается с годами.</a:t>
            </a:r>
            <a:br>
              <a:rPr lang="ru-RU" b="1" cap="all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ru-RU" b="1" cap="all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+mj-ea"/>
                <a:cs typeface="+mj-cs"/>
              </a:rPr>
              <a:t>Сквозь тяжёлые испытания и лишения, выпавшие на долю советского народа в боях с немецко-фашистскими захватчиками, прошли и наши земляки</a:t>
            </a:r>
            <a:endParaRPr lang="ru-RU" dirty="0"/>
          </a:p>
        </p:txBody>
      </p:sp>
      <p:pic>
        <p:nvPicPr>
          <p:cNvPr id="5" name="Picture 2" descr="http://im2-tub-ru.yandex.net/i?id=239913182-7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071942"/>
            <a:ext cx="2000232" cy="263188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8643998" cy="6482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142984"/>
            <a:ext cx="58579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Impact" pitchFamily="34" charset="0"/>
              </a:rPr>
              <a:t>Гордостью для нас является подвиг нашего односельчанина – жителя села </a:t>
            </a:r>
            <a:r>
              <a:rPr lang="ru-RU" sz="2000" dirty="0" err="1" smtClean="0">
                <a:solidFill>
                  <a:srgbClr val="002060"/>
                </a:solidFill>
                <a:latin typeface="Impact" pitchFamily="34" charset="0"/>
              </a:rPr>
              <a:t>Юшково</a:t>
            </a:r>
            <a:r>
              <a:rPr lang="ru-RU" sz="2000" dirty="0">
                <a:solidFill>
                  <a:srgbClr val="002060"/>
                </a:solidFill>
                <a:latin typeface="Impact" pitchFamily="34" charset="0"/>
              </a:rPr>
              <a:t>,</a:t>
            </a:r>
            <a:r>
              <a:rPr lang="ru-RU" sz="2000" dirty="0" smtClean="0">
                <a:solidFill>
                  <a:srgbClr val="002060"/>
                </a:solidFill>
                <a:latin typeface="Impact" pitchFamily="34" charset="0"/>
              </a:rPr>
              <a:t> Губкинского района, Белгородской области –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Impact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Impact" pitchFamily="34" charset="0"/>
              </a:rPr>
              <a:t>Скворцова Николая Александровича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Impact" pitchFamily="34" charset="0"/>
              </a:rPr>
              <a:t> (родился 1 марта 1922 года погиб 27 марта 1944 года)</a:t>
            </a:r>
            <a:endParaRPr lang="ru-RU" sz="2000" dirty="0">
              <a:solidFill>
                <a:srgbClr val="002060"/>
              </a:solidFill>
              <a:latin typeface="Impact" pitchFamily="34" charset="0"/>
            </a:endParaRPr>
          </a:p>
        </p:txBody>
      </p:sp>
      <p:pic>
        <p:nvPicPr>
          <p:cNvPr id="22531" name="Picture 3" descr="SquorcovNikAld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571744"/>
            <a:ext cx="2500330" cy="3658676"/>
          </a:xfrm>
          <a:prstGeom prst="rect">
            <a:avLst/>
          </a:prstGeom>
          <a:noFill/>
          <a:scene3d>
            <a:camera prst="perspectiveAbove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7"/>
            <a:ext cx="707236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Impact" pitchFamily="34" charset="0"/>
              </a:rPr>
              <a:t>Во второй половине марта 1944 года войска 28-й армии начали бои по освобождению города Николаева. Чтобы облегчить фронтальный удар наступающих, было решено высадить в порт Николаев десант. Из состава 384-го отдельного батальона морской пехоты выделили группу десантников под командованием старшего </a:t>
            </a:r>
            <a:r>
              <a:rPr lang="ru-RU" sz="2800" dirty="0" smtClean="0">
                <a:solidFill>
                  <a:srgbClr val="002060"/>
                </a:solidFill>
                <a:latin typeface="Impact" pitchFamily="34" charset="0"/>
              </a:rPr>
              <a:t>лейтенанта К. Ольшанского. В </a:t>
            </a:r>
            <a:r>
              <a:rPr lang="ru-RU" sz="2800" dirty="0">
                <a:solidFill>
                  <a:srgbClr val="002060"/>
                </a:solidFill>
                <a:latin typeface="Impact" pitchFamily="34" charset="0"/>
              </a:rPr>
              <a:t>неё вошли 55 моряков, 2 связиста из штаба армии и 10 сапёров</a:t>
            </a:r>
            <a:r>
              <a:rPr lang="ru-RU" sz="2800" dirty="0" smtClean="0">
                <a:solidFill>
                  <a:srgbClr val="002060"/>
                </a:solidFill>
                <a:latin typeface="Impact" pitchFamily="34" charset="0"/>
              </a:rPr>
              <a:t>.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Impact" pitchFamily="34" charset="0"/>
              </a:rPr>
              <a:t>Одним из десантников был матрос </a:t>
            </a:r>
            <a:r>
              <a:rPr lang="ru-RU" sz="2800" dirty="0" smtClean="0">
                <a:solidFill>
                  <a:srgbClr val="002060"/>
                </a:solidFill>
                <a:latin typeface="Impact" pitchFamily="34" charset="0"/>
              </a:rPr>
              <a:t>Скворцов.</a:t>
            </a:r>
          </a:p>
          <a:p>
            <a:endParaRPr lang="ru-RU" sz="240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714356"/>
            <a:ext cx="7343804" cy="436994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 должности заместителя командира пулемётного отделения, Николай Александрович  сражался на плацдарме в порту города Николаева.  Десант двое суток удерживал плацдарм  до прихода частей  Красной  Армии. Во время последней атаки фашисты применили танки-огнемёты и отравляющие вещества. Но ничто не смогло сломить сопротивление десантников, принудить их сложить оружие. Они с честью выполнили боевую задачу.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многие из  участников  этого  сражения погибли.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Скворцов Н. А.  пал смертью  героя в этом бою.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ttp://im1-tub-ru.yandex.net/i?id=139977294-5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4357694"/>
            <a:ext cx="4143404" cy="2165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5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5001"/>
            <a:ext cx="8643998" cy="6482999"/>
          </a:xfrm>
          <a:prstGeom prst="rect">
            <a:avLst/>
          </a:prstGeom>
          <a:noFill/>
        </p:spPr>
      </p:pic>
      <p:pic>
        <p:nvPicPr>
          <p:cNvPr id="20482" name="Picture 2" descr="File:Memorial Olshans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7988" y="2357430"/>
            <a:ext cx="5619789" cy="421484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57224" y="1000109"/>
            <a:ext cx="64294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Похоронен  Николай Скворцов в братской могиле в городе Николаев. В сквере 68-ми десантников.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Весть об их подвиге разнеслась по всей армии, по всей стране. Верховный    Главнокомандующий приказал всех     участников десанта представить к званию Героя Советского Союза.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267893"/>
            <a:ext cx="9358346" cy="70187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71480"/>
            <a:ext cx="706623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Это  стихотворение посвящается его подвигу:</a:t>
            </a:r>
          </a:p>
          <a:p>
            <a:pPr algn="r"/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</a:t>
            </a:r>
            <a:r>
              <a:rPr lang="ru-RU" b="1" dirty="0" smtClean="0">
                <a:solidFill>
                  <a:srgbClr val="C00000"/>
                </a:solidFill>
              </a:rPr>
              <a:t>Их было 68.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А может 65.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И  все они сражались отважно,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            Зам нашу Родину-Мать!</a:t>
            </a:r>
          </a:p>
          <a:p>
            <a:pPr algn="r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И среди этих героев -</a:t>
            </a:r>
            <a:r>
              <a:rPr lang="ru-RU" b="1" dirty="0" err="1" smtClean="0">
                <a:solidFill>
                  <a:srgbClr val="C00000"/>
                </a:solidFill>
              </a:rPr>
              <a:t>_бойцов</a:t>
            </a:r>
            <a:r>
              <a:rPr lang="ru-RU" b="1" dirty="0" smtClean="0">
                <a:solidFill>
                  <a:srgbClr val="C00000"/>
                </a:solidFill>
              </a:rPr>
              <a:t>,</a:t>
            </a:r>
          </a:p>
          <a:p>
            <a:pPr algn="r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Шёл на штурм Николаева,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Наш земляк - Николай Скворцов!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Он сражался и тогда умело, 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       Когда уже не было сил.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Когда его друг по службе</a:t>
            </a:r>
          </a:p>
          <a:p>
            <a:pPr algn="r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 Водою из фляжки поил.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Как храбро они сражались,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Словами не передать!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И крикнул Скворцов умирая,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Ребята, держитесь!</a:t>
            </a:r>
          </a:p>
          <a:p>
            <a:pPr algn="r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       Не отступать!</a:t>
            </a:r>
          </a:p>
          <a:p>
            <a:pPr algn="r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                    (Оспищева Г.Д.)</a:t>
            </a:r>
          </a:p>
          <a:p>
            <a:pPr algn="r"/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Documents and Settings\Женя\Рабочий стол\Новая папка (2)\Скворцов\IMG_3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785794"/>
            <a:ext cx="3786214" cy="2664372"/>
          </a:xfrm>
          <a:prstGeom prst="rect">
            <a:avLst/>
          </a:prstGeom>
          <a:noFill/>
          <a:scene3d>
            <a:camera prst="perspectiveAbove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&quot;День Победы&quot;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43998" cy="6482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500034" y="428604"/>
            <a:ext cx="77153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5 июня 1945 года на имя матери Скворцовой Надежды Михайловны пришло письмо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r>
              <a:rPr lang="ru-RU" b="1" dirty="0" smtClean="0">
                <a:solidFill>
                  <a:srgbClr val="002060"/>
                </a:solidFill>
              </a:rPr>
              <a:t>« Уважаемая тов.Скворцова Н.М. От имени коллектива части, в которой служил Ваш сын Краснофлотец Скворцов Николай Александрович, поздравляем Вас с награждением самой высокой правительственной наградой – званием Героя Советского Союза. Это звание им завоёвано глубокой любовью к Родине, отвагой и мужеством, проявленным в боях с немецкими захватчиками, неизмеримым патриотизмом, воспитанным Вами. Гордитесь им. Он жил, боролся и погиб как герой он отдал всю свою жизнь за наше общее счастье, за счастье советского народа. За его смерть мы вдесятеро отомстили проклятому врагу. Вечная память герою, товарищу Скворцову, павшему в боях с врагом. Память о нём будет вечно жить в сердцах каждого воина нашей части. Ещё раз поздравляем и благодарим Вас за то, что воспитали такого сына. Просим писать нам по адресу: полевая                  почта70180 От имени личного состава воинской части 70180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             Капитан Л.Левитов, капитан И.Левитов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223</TotalTime>
  <Words>602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        </vt:lpstr>
      <vt:lpstr>        .</vt:lpstr>
      <vt:lpstr>Слайд 4</vt:lpstr>
      <vt:lpstr>Слайд 5</vt:lpstr>
      <vt:lpstr>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админ</cp:lastModifiedBy>
  <cp:revision>26</cp:revision>
  <dcterms:created xsi:type="dcterms:W3CDTF">2014-02-15T16:48:11Z</dcterms:created>
  <dcterms:modified xsi:type="dcterms:W3CDTF">2022-02-16T17:33:42Z</dcterms:modified>
</cp:coreProperties>
</file>