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8" autoAdjust="0"/>
    <p:restoredTop sz="94728" autoAdjust="0"/>
  </p:normalViewPr>
  <p:slideViewPr>
    <p:cSldViewPr>
      <p:cViewPr varScale="1">
        <p:scale>
          <a:sx n="63" d="100"/>
          <a:sy n="63" d="100"/>
        </p:scale>
        <p:origin x="-120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FFE7F8A-BCB8-4F90-B37F-ADA69075E2CA}" type="datetimeFigureOut">
              <a:rPr lang="ru-RU" smtClean="0"/>
              <a:pPr/>
              <a:t>24.02.2018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830BC71-3F6D-4284-8986-1C592860F9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   </a:t>
            </a:r>
            <a:endParaRPr lang="ru-RU" sz="400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5800" y="1052735"/>
            <a:ext cx="7772400" cy="374400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 интеграции предметов 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русского языка и литературы 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повышении эффективности качества преподавания русского языка и литературы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8208912" cy="4206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введения итогового устного собеседования по русскому языку является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усиление коммуникативной направленности </a:t>
            </a:r>
            <a:r>
              <a:rPr lang="ru-RU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обучении. </a:t>
            </a:r>
            <a:br>
              <a:rPr lang="ru-RU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611560" y="980728"/>
            <a:ext cx="8135938" cy="4525962"/>
          </a:xfrm>
        </p:spPr>
        <p:txBody>
          <a:bodyPr/>
          <a:lstStyle/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Коммуникативные навыки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очень важны для личностного развития, самовыражения, так как определяют успешность взаимодействия с миром, окружающими людьми, самим собой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827584" y="1412776"/>
            <a:ext cx="7847906" cy="3887540"/>
          </a:xfrm>
        </p:spPr>
        <p:txBody>
          <a:bodyPr>
            <a:normAutofit/>
          </a:bodyPr>
          <a:lstStyle/>
          <a:p>
            <a:pPr marL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Интеграция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это наиболее эффективный подход к школьному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образованию, которое заставляет обучающегося думать, задумываться, рассуждать.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1. Повышают 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мотивацию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, формируют 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познавательный интерес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, что способствует повышению уровня 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и воспитанности учащихся.</a:t>
            </a:r>
          </a:p>
          <a:p>
            <a:pPr>
              <a:lnSpc>
                <a:spcPct val="120000"/>
              </a:lnSpc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2. Способствуют формированию 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целостной научной картины мира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, рассмотрению предмета, явления с нескольких сторон: теоретической, практической, прикладной</a:t>
            </a:r>
            <a:r>
              <a:rPr lang="ru-RU" sz="4600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Преимущества интегрированных уроков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1400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3. Способствуют </a:t>
            </a: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развитию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устной и письменной речи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помогают глубже понять лексическое значение слова, его эстетическую сущность.</a:t>
            </a:r>
          </a:p>
          <a:p>
            <a:pPr>
              <a:lnSpc>
                <a:spcPct val="120000"/>
              </a:lnSpc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4. Способствуют </a:t>
            </a: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развитию языковых, лингвистических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и др. умений и навыков.</a:t>
            </a:r>
          </a:p>
          <a:p>
            <a:pPr>
              <a:lnSpc>
                <a:spcPct val="120000"/>
              </a:lnSpc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5. Позволяют </a:t>
            </a: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систематизировать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знания.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81865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6. Способствуют развитию в большей степени, чем обычные уроки, 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эстетического восприятия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воображения, внимания, памяти, мышления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обучающихся  (логического, художественно-образного, творческого).</a:t>
            </a:r>
          </a:p>
          <a:p>
            <a:pPr>
              <a:lnSpc>
                <a:spcPct val="120000"/>
              </a:lnSpc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7. Позволяют вовлечь учащихся 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в активную работу.</a:t>
            </a:r>
          </a:p>
          <a:p>
            <a:pPr>
              <a:lnSpc>
                <a:spcPct val="120000"/>
              </a:lnSpc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8. Формируют в большей степени 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общеучебные умения и навыки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и рациональные навыки учебного труда.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чтобы интегрировать, т.е. правильно соединить объединяемые компоненты учебного процесса, надо совершить определённые действия, которые изначально носят творческий характер.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Технология интегрированного урока: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620688"/>
            <a:ext cx="8507288" cy="5530619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1. Интегрированный урок даёт целостное представление об изучаемом вопросе.</a:t>
            </a:r>
          </a:p>
          <a:p>
            <a:pPr lvl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 Любой из интегрированных уроков может быть по своему типу нестандартным.</a:t>
            </a:r>
          </a:p>
          <a:p>
            <a:pPr lvl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3. Снимает эмоциональное и физическое напряжение.</a:t>
            </a:r>
          </a:p>
          <a:p>
            <a:pPr lvl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4. Снижает усталость и утомляемость учащихся.</a:t>
            </a:r>
          </a:p>
          <a:p>
            <a:pPr lvl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5. Создает эффективное поле для самореализации, самовыражения творчества, как учителя, так и ученика.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140</TotalTime>
  <Words>288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   </vt:lpstr>
      <vt:lpstr>Целью введения итогового устного собеседования по русскому языку является усиление коммуникативной направленности в обучении.   </vt:lpstr>
      <vt:lpstr>Слайд 3</vt:lpstr>
      <vt:lpstr>Слайд 4</vt:lpstr>
      <vt:lpstr>Преимущества интегрированных уроков</vt:lpstr>
      <vt:lpstr>Слайд 6</vt:lpstr>
      <vt:lpstr>Слайд 7</vt:lpstr>
      <vt:lpstr>Технология интегрированного урока:</vt:lpstr>
      <vt:lpstr>Выводы: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интеграции предметов  русского языка и литературы  при подготовке к устной части ОГЭ</dc:title>
  <dc:creator>Home</dc:creator>
  <cp:lastModifiedBy>Home</cp:lastModifiedBy>
  <cp:revision>20</cp:revision>
  <dcterms:created xsi:type="dcterms:W3CDTF">2018-02-23T18:26:41Z</dcterms:created>
  <dcterms:modified xsi:type="dcterms:W3CDTF">2018-02-24T19:12:34Z</dcterms:modified>
</cp:coreProperties>
</file>