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1304" autoAdjust="0"/>
  </p:normalViewPr>
  <p:slideViewPr>
    <p:cSldViewPr>
      <p:cViewPr varScale="1">
        <p:scale>
          <a:sx n="80" d="100"/>
          <a:sy n="80" d="100"/>
        </p:scale>
        <p:origin x="-12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9D7C24E-5EB8-4AE0-ACBA-2A115530DB70}" type="datetimeFigureOut">
              <a:rPr lang="ru-RU" smtClean="0"/>
              <a:pPr/>
              <a:t>14.07.2011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0243F3C-1AEE-47CF-ADE1-97821C69AD2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s1278.ru/welcome.html" TargetMode="External"/><Relationship Id="rId3" Type="http://schemas.openxmlformats.org/officeDocument/2006/relationships/hyperlink" Target="http://www.bg-header_0/" TargetMode="External"/><Relationship Id="rId7" Type="http://schemas.openxmlformats.org/officeDocument/2006/relationships/hyperlink" Target="http://www.&#1088;&#1080;&#1089;&#1091;&#1085;&#1086;&#1082;3/" TargetMode="External"/><Relationship Id="rId2" Type="http://schemas.openxmlformats.org/officeDocument/2006/relationships/hyperlink" Target="http://www.forum.stitchua.com/index.php?showtopic=36979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ostovregion.inetgiant.ru/" TargetMode="External"/><Relationship Id="rId5" Type="http://schemas.openxmlformats.org/officeDocument/2006/relationships/hyperlink" Target="http://www.freunde_logo_gross/" TargetMode="External"/><Relationship Id="rId10" Type="http://schemas.openxmlformats.org/officeDocument/2006/relationships/hyperlink" Target="http://yspex888.ucoz.ru/blog/" TargetMode="External"/><Relationship Id="rId4" Type="http://schemas.openxmlformats.org/officeDocument/2006/relationships/hyperlink" Target="http://www.33877cb017bcabe2938465c511aa389e/" TargetMode="Externa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142844" y="2819400"/>
            <a:ext cx="8572560" cy="3038492"/>
          </a:xfrm>
        </p:spPr>
        <p:txBody>
          <a:bodyPr>
            <a:noAutofit/>
          </a:bodyPr>
          <a:lstStyle/>
          <a:p>
            <a:r>
              <a:rPr lang="ru-RU" sz="7200" dirty="0" smtClean="0">
                <a:ln>
                  <a:solidFill>
                    <a:schemeClr val="tx1"/>
                  </a:solidFill>
                </a:ln>
                <a:solidFill>
                  <a:schemeClr val="accent5"/>
                </a:solidFill>
                <a:latin typeface="Mistral" pitchFamily="66" charset="0"/>
              </a:rPr>
              <a:t>«Приручить своих драконов»</a:t>
            </a:r>
            <a:endParaRPr lang="ru-RU" sz="7200" dirty="0">
              <a:ln>
                <a:solidFill>
                  <a:schemeClr val="tx1"/>
                </a:solidFill>
              </a:ln>
              <a:solidFill>
                <a:schemeClr val="accent5"/>
              </a:solidFill>
              <a:latin typeface="Mistral" pitchFamily="66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Классный час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3868106"/>
            <a:ext cx="2319739" cy="2489852"/>
          </a:xfrm>
          <a:prstGeom prst="snip2DiagRect">
            <a:avLst>
              <a:gd name="adj1" fmla="val 5787"/>
              <a:gd name="adj2" fmla="val 16667"/>
            </a:avLst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14282" y="6357958"/>
            <a:ext cx="8929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Цветкова </a:t>
            </a:r>
            <a:r>
              <a:rPr lang="ru-RU" dirty="0" smtClean="0"/>
              <a:t>Любовь Викторовна МОУ «СОШ №1» г.Остров Псковская область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500174"/>
            <a:ext cx="75724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hlinkClick r:id="rId2"/>
              </a:rPr>
              <a:t>http://www.forum.stitchua.com/index.php?showtopic=36979</a:t>
            </a:r>
            <a:r>
              <a:rPr lang="ru-RU" sz="2400" dirty="0" smtClean="0"/>
              <a:t> </a:t>
            </a:r>
          </a:p>
          <a:p>
            <a:r>
              <a:rPr lang="en-US" sz="2400" dirty="0" smtClean="0">
                <a:hlinkClick r:id="rId3"/>
              </a:rPr>
              <a:t>www.</a:t>
            </a:r>
            <a:r>
              <a:rPr lang="de-DE" sz="2400" dirty="0" smtClean="0">
                <a:hlinkClick r:id="rId3"/>
              </a:rPr>
              <a:t>bg-header_0</a:t>
            </a:r>
            <a:r>
              <a:rPr lang="de-DE" sz="2400" dirty="0" smtClean="0"/>
              <a:t> </a:t>
            </a:r>
          </a:p>
          <a:p>
            <a:r>
              <a:rPr lang="de-DE" sz="2400" dirty="0" smtClean="0">
                <a:hlinkClick r:id="rId4"/>
              </a:rPr>
              <a:t>www.33877cb017bcabe2938465c511aa389e</a:t>
            </a:r>
            <a:r>
              <a:rPr lang="de-DE" sz="2400" dirty="0" smtClean="0"/>
              <a:t> </a:t>
            </a:r>
          </a:p>
          <a:p>
            <a:r>
              <a:rPr lang="de-DE" sz="2400" dirty="0" smtClean="0">
                <a:hlinkClick r:id="rId5"/>
              </a:rPr>
              <a:t>www.Freunde_Logo_Gross</a:t>
            </a:r>
            <a:r>
              <a:rPr lang="de-DE" sz="2400" dirty="0" smtClean="0"/>
              <a:t> </a:t>
            </a:r>
          </a:p>
          <a:p>
            <a:r>
              <a:rPr lang="de-DE" sz="2400" dirty="0" smtClean="0"/>
              <a:t>  </a:t>
            </a:r>
          </a:p>
          <a:p>
            <a:r>
              <a:rPr lang="de-DE" sz="2400" dirty="0" smtClean="0"/>
              <a:t> </a:t>
            </a:r>
            <a:r>
              <a:rPr lang="ru-RU" sz="2400" dirty="0" smtClean="0"/>
              <a:t> </a:t>
            </a:r>
            <a:endParaRPr lang="ru-RU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42910" y="3357562"/>
            <a:ext cx="530061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hlinkClick r:id="rId6"/>
              </a:rPr>
              <a:t>www.</a:t>
            </a:r>
            <a:r>
              <a:rPr lang="de-DE" sz="2400" dirty="0" smtClean="0">
                <a:hlinkClick r:id="rId6"/>
              </a:rPr>
              <a:t>rostovregion.inetgiant.ru</a:t>
            </a:r>
            <a:endParaRPr lang="de-DE" sz="2400" dirty="0" smtClean="0"/>
          </a:p>
          <a:p>
            <a:r>
              <a:rPr lang="de-DE" sz="2400" dirty="0" err="1" smtClean="0">
                <a:hlinkClick r:id="rId7"/>
              </a:rPr>
              <a:t>www</a:t>
            </a:r>
            <a:r>
              <a:rPr lang="de-DE" sz="2400" dirty="0" smtClean="0">
                <a:hlinkClick r:id="rId7"/>
              </a:rPr>
              <a:t>.</a:t>
            </a:r>
            <a:r>
              <a:rPr lang="ru-RU" sz="2400" dirty="0" smtClean="0">
                <a:hlinkClick r:id="rId7"/>
              </a:rPr>
              <a:t>Рисунок3</a:t>
            </a:r>
            <a:r>
              <a:rPr lang="en-US" sz="2400" dirty="0" smtClean="0"/>
              <a:t> </a:t>
            </a:r>
            <a:r>
              <a:rPr lang="en-US" sz="2400" dirty="0" smtClean="0">
                <a:hlinkClick r:id="rId8"/>
              </a:rPr>
              <a:t>http://www.ds1278.ru/welcome.html</a:t>
            </a:r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en-US" sz="2400" dirty="0" smtClean="0"/>
              <a:t> </a:t>
            </a:r>
            <a:r>
              <a:rPr lang="de-DE" sz="2400" dirty="0" smtClean="0"/>
              <a:t> 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1571604" y="500042"/>
            <a:ext cx="52149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      </a:t>
            </a:r>
            <a:r>
              <a:rPr lang="ru-RU" sz="4000" b="1" dirty="0" smtClean="0">
                <a:ln w="1905">
                  <a:solidFill>
                    <a:schemeClr val="accent3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источники</a:t>
            </a:r>
            <a:endParaRPr lang="ru-RU" sz="3200" b="1" dirty="0">
              <a:ln w="1905">
                <a:solidFill>
                  <a:schemeClr val="accent3"/>
                </a:solidFill>
              </a:ln>
              <a:solidFill>
                <a:schemeClr val="accent5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3702" y="2928934"/>
            <a:ext cx="2217656" cy="330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714348" y="4500570"/>
            <a:ext cx="55721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 smtClean="0">
                <a:hlinkClick r:id="rId10"/>
              </a:rPr>
              <a:t>http://yspex888.ucoz.ru/blog/</a:t>
            </a:r>
            <a:r>
              <a:rPr lang="ru-RU" sz="2400" dirty="0" smtClean="0"/>
              <a:t> </a:t>
            </a:r>
            <a:endParaRPr lang="ru-RU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solidFill>
            <a:schemeClr val="bg1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143372" y="1000108"/>
            <a:ext cx="485778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«В тишине и только в тишине можно думать, говорить и слушать»</a:t>
            </a:r>
            <a:endParaRPr lang="ru-RU" sz="4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3" name="Рисунок 12" descr="Рисунок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1967" y="714356"/>
            <a:ext cx="4510594" cy="57150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42853"/>
          <a:ext cx="8858312" cy="6418983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429156"/>
                <a:gridCol w="4429156"/>
              </a:tblGrid>
              <a:tr h="658263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 </a:t>
                      </a:r>
                      <a:r>
                        <a:rPr lang="ru-RU" sz="2100" b="0" dirty="0" smtClean="0"/>
                        <a:t>молчаливый \ серьёзный                         </a:t>
                      </a:r>
                      <a:endParaRPr lang="ru-RU" sz="21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b="0" i="0" smtClean="0"/>
                        <a:t>самоуверенный</a:t>
                      </a:r>
                      <a:endParaRPr lang="ru-RU" sz="2100" b="0" i="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совестливый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беспечный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практичный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смелый \ дерзкий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прямой \ откровенный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неуверенный в себе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мягкий \ уступчивый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обидчивый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весёлый \ жизнерадостный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несдержанный \ хамоватый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сообразительный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неорганизованный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способный сочувствовать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грубый \ резкий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спокойный \ уверенный в себе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нетерпимый к чужим недостатк.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незлобный \ добрый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несмелый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инициативный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внимательный к людям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умеющий подчиняться правилам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ненадёжный</a:t>
                      </a:r>
                      <a:endParaRPr lang="ru-RU" sz="2100" dirty="0"/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самостоятельный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dirty="0" smtClean="0"/>
                        <a:t>склонный к лидерству</a:t>
                      </a:r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открытый \ общительный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dirty="0" smtClean="0"/>
                        <a:t>надёжный</a:t>
                      </a:r>
                    </a:p>
                  </a:txBody>
                  <a:tcPr/>
                </a:tc>
              </a:tr>
              <a:tr h="376150"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стеснительный \ застенчивый</a:t>
                      </a:r>
                      <a:endParaRPr lang="ru-RU" sz="2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100" dirty="0" smtClean="0"/>
                        <a:t>склонный к подозрительности</a:t>
                      </a:r>
                      <a:endParaRPr lang="ru-RU" sz="2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785794"/>
            <a:ext cx="885831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1.У тебя есть хобби? Какое? Как ты им интересуешься?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2.Что ты больше всего любишь?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3.Если бы тебе предложили сниматься в кино, кого бы ты сыграл?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4.Если бы у тебя был миллион, как бы ты им распорядился?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5.Что бы ты пожелал, если бы у тебя было бы 3 желания?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6. Тебе нравится твоё имя? Если нет, какое ты хотел бы иметь?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7.Назови свою любимую книгу. Почему она тебе нравится?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8.Какой из героев мультфильмов, фильмов, книг больше всего похож на вас?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9.Какие качества  привлекают тебя в людях?</a:t>
            </a:r>
          </a:p>
          <a:p>
            <a:pPr>
              <a:buClr>
                <a:schemeClr val="accent5">
                  <a:lumMod val="50000"/>
                </a:schemeClr>
              </a:buClr>
              <a:buFont typeface="Wingdings" pitchFamily="2" charset="2"/>
              <a:buChar char="Ø"/>
            </a:pPr>
            <a:r>
              <a:rPr lang="ru-RU" sz="2400" dirty="0" smtClean="0"/>
              <a:t>10.Что ты не любишь в людях?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85918" y="0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    </a:t>
            </a:r>
            <a:r>
              <a:rPr lang="ru-RU" sz="5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интервью</a:t>
            </a:r>
            <a:endParaRPr lang="ru-RU" sz="5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5196705"/>
            <a:ext cx="1500166" cy="166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071546"/>
            <a:ext cx="8429684" cy="221599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r>
              <a:rPr lang="ru-RU" sz="13800" b="1" dirty="0" smtClean="0">
                <a:ln w="1905">
                  <a:solidFill>
                    <a:srgbClr val="FFC000"/>
                  </a:solidFill>
                </a:ln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визитка</a:t>
            </a:r>
            <a:endParaRPr lang="ru-RU" sz="13800" b="1" dirty="0">
              <a:ln w="1905">
                <a:solidFill>
                  <a:srgbClr val="FFC000"/>
                </a:solidFill>
              </a:ln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Рисунок 5" descr="Freunde_Logo_Gros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14546" y="2714620"/>
            <a:ext cx="4516516" cy="350997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85794"/>
            <a:ext cx="8643998" cy="1857388"/>
          </a:xfrm>
          <a:prstGeom prst="rect">
            <a:avLst/>
          </a:prstGeom>
          <a:noFill/>
        </p:spPr>
        <p:txBody>
          <a:bodyPr wrap="square" rtlCol="0">
            <a:prstTxWarp prst="textCurveUp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9600" b="1" dirty="0" smtClean="0">
                <a:ln w="11430">
                  <a:solidFill>
                    <a:schemeClr val="accent6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комплимент</a:t>
            </a:r>
            <a:endParaRPr lang="ru-RU" sz="9600" b="1" dirty="0">
              <a:ln w="11430">
                <a:solidFill>
                  <a:schemeClr val="accent6"/>
                </a:solidFill>
              </a:ln>
              <a:solidFill>
                <a:schemeClr val="accent5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Рисунок 4" descr="33877cb017bcabe2938465c511aa389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2895597"/>
            <a:ext cx="3357582" cy="305912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714356"/>
            <a:ext cx="8429685" cy="280076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1905">
                  <a:solidFill>
                    <a:schemeClr val="accent5"/>
                  </a:solidFill>
                </a:ln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</a:t>
            </a:r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Символ</a:t>
            </a:r>
          </a:p>
          <a:p>
            <a:r>
              <a:rPr lang="ru-RU" sz="8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5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       успеха</a:t>
            </a:r>
            <a:endParaRPr lang="ru-RU" sz="8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5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500438"/>
            <a:ext cx="4619624" cy="2873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14290"/>
            <a:ext cx="5357850" cy="3781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3" y="928670"/>
            <a:ext cx="800105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ln w="1905">
                  <a:solidFill>
                    <a:schemeClr val="accent6"/>
                  </a:solidFill>
                </a:ln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 чувствовали себя</a:t>
            </a:r>
          </a:p>
          <a:p>
            <a:r>
              <a:rPr lang="ru-RU" sz="4800" b="1" dirty="0" smtClean="0">
                <a:ln w="1905">
                  <a:solidFill>
                    <a:schemeClr val="accent6"/>
                  </a:solidFill>
                </a:ln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хорошо сегодня,</a:t>
            </a:r>
          </a:p>
          <a:p>
            <a:r>
              <a:rPr lang="ru-RU" sz="4800" b="1" dirty="0" smtClean="0">
                <a:ln w="1905">
                  <a:solidFill>
                    <a:schemeClr val="accent6"/>
                  </a:solidFill>
                </a:ln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потому что………</a:t>
            </a:r>
            <a:endParaRPr lang="ru-RU" sz="4000" b="1" dirty="0">
              <a:ln w="1905">
                <a:solidFill>
                  <a:schemeClr val="accent6"/>
                </a:solidFill>
              </a:ln>
              <a:solidFill>
                <a:schemeClr val="accent5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Рисунок 3" descr="с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29454" y="2714620"/>
            <a:ext cx="1643062" cy="328612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g-header_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3054322"/>
            <a:ext cx="8143932" cy="30893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500042"/>
            <a:ext cx="585791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/>
              <a:t>        </a:t>
            </a:r>
            <a:r>
              <a:rPr lang="ru-RU" sz="11500" b="1" dirty="0" smtClean="0">
                <a:ln w="1905">
                  <a:solidFill>
                    <a:schemeClr val="accent1"/>
                  </a:solidFill>
                </a:ln>
                <a:solidFill>
                  <a:schemeClr val="accent5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мы</a:t>
            </a:r>
            <a:endParaRPr lang="ru-RU" sz="11500" dirty="0">
              <a:ln w="1905">
                <a:solidFill>
                  <a:schemeClr val="accent1"/>
                </a:solidFill>
              </a:ln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255</TotalTime>
  <Words>260</Words>
  <Application>Microsoft Office PowerPoint</Application>
  <PresentationFormat>Экран (4:3)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Официальная</vt:lpstr>
      <vt:lpstr>Классный час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</dc:title>
  <dc:creator>tyu16.10</dc:creator>
  <cp:lastModifiedBy>tyu16.10</cp:lastModifiedBy>
  <cp:revision>44</cp:revision>
  <dcterms:created xsi:type="dcterms:W3CDTF">2011-07-08T16:52:47Z</dcterms:created>
  <dcterms:modified xsi:type="dcterms:W3CDTF">2011-07-14T12:22:26Z</dcterms:modified>
</cp:coreProperties>
</file>