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6" r:id="rId5"/>
    <p:sldId id="267" r:id="rId6"/>
    <p:sldId id="268" r:id="rId7"/>
    <p:sldId id="258" r:id="rId8"/>
    <p:sldId id="261" r:id="rId9"/>
    <p:sldId id="262" r:id="rId10"/>
    <p:sldId id="263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 descr="C:\Users\SocP\Desktop\7VPZuOnsdo1xnmbB-s5jOCe30L7NDJnkvvB7KJz_nlCnTWGJPjYpcOX9GW-91gxGN4OzdUpkW1IaSYbv13_d1O0UTT3qOyTJZBwx1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C:\Users\SocP\Desktop\7VPZuOnsdo1xnmbB-s5jOCe30L7NDJnkvvB7KJz_nlCnTWGJPjYpcOX9GW-91gxGN4OzdUpkW1IaSYbv13_d1O0UTT3qOyTJZBwx1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SocP\Desktop\7VPZuOnsdo1xnmbB-s5jOCe30L7NDJnkvvB7KJz_nlCnTWGJPjYpcOX9GW-91gxGN4OzdUpkW1IaSYbv13_d1O0UTT3qOyTJZBwx1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C:\Users\SocP\Desktop\7VPZuOnsdo1xnmbB-s5jOCe30L7NDJnkvvB7KJz_nlCnTWGJPjYpcOX9GW-91gxGN4OzdUpkW1IaSYbv13_d1O0UTT3qOyTJZBwx1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www.uchportal.ru/_ld/580/259936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76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ИЗБЕГАНИЕ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57332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Черепаха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SocP\Desktop\kartochka-na-shkafchik-023-v-s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415479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КОНКУРЕНЦИЯ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7332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Акула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SocP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556792"/>
            <a:ext cx="5328592" cy="3771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67944" y="335699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КОНКУРЕНЦИЯ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6021288"/>
            <a:ext cx="16561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Акула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SocP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789040"/>
            <a:ext cx="3024336" cy="21408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3356992"/>
            <a:ext cx="27455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ИЗБЕГАНИЕ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6021288"/>
            <a:ext cx="149759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Черепаха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SocP\Desktop\kartochka-na-shkafchik-023-v-s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861048"/>
            <a:ext cx="2299977" cy="20882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48064" y="11663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СОТРУДНИЧЕСТВО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2852936"/>
            <a:ext cx="122413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 descr="C:\Users\SocP\Desktop\kartochka-na-shkafchik-030-v-s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548680"/>
            <a:ext cx="2304256" cy="227304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-1116632" y="335699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КОМПРОМИСС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6021288"/>
            <a:ext cx="161967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SocP\Desktop\nm05v46lfv48gk8s480oscss480g0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573016"/>
            <a:ext cx="2516408" cy="2520279"/>
          </a:xfrm>
          <a:prstGeom prst="rect">
            <a:avLst/>
          </a:prstGeom>
          <a:noFill/>
        </p:spPr>
      </p:pic>
      <p:pic>
        <p:nvPicPr>
          <p:cNvPr id="16" name="Picture 2" descr="C:\Users\SocP\Desktop\Без назван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548680"/>
            <a:ext cx="2232248" cy="22322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11663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ПРИСПОСОБЛЕНИЕ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2852936"/>
            <a:ext cx="28083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Плюшевый медведь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20688"/>
            <a:ext cx="8172400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Продолжи предложение: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Сегодня на занятии мне понравилось…</a:t>
            </a:r>
          </a:p>
          <a:p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Сегодня на занятии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не понравилось…</a:t>
            </a:r>
          </a:p>
          <a:p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Сегодня на занятии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научился …</a:t>
            </a:r>
          </a:p>
          <a:p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2492896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КОМФОРТ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1484784"/>
            <a:ext cx="7416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Конфликт – столкновение противоположных сторон, мнений, сил; серьезное разногласие, острый спор.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5229200"/>
            <a:ext cx="47525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Большой толковый словарь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836712"/>
            <a:ext cx="77768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Из ______________ конфликтной ситуации можно вынести не только отрицательное, но и _____________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836712"/>
            <a:ext cx="77768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каждой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конфликтной ситуации можно вынести не только отрицательное, но и 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положительное</a:t>
            </a:r>
            <a:endParaRPr lang="ru-RU" sz="6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836712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приспособление;</a:t>
            </a:r>
          </a:p>
          <a:p>
            <a:pPr>
              <a:buFont typeface="Arial" pitchFamily="34" charset="0"/>
              <a:buChar char="•"/>
            </a:pP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компромисс;</a:t>
            </a:r>
          </a:p>
          <a:p>
            <a:pPr>
              <a:buFont typeface="Arial" pitchFamily="34" charset="0"/>
              <a:buChar char="•"/>
            </a:pP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сотрудничество;</a:t>
            </a:r>
          </a:p>
          <a:p>
            <a:pPr>
              <a:buFont typeface="Arial" pitchFamily="34" charset="0"/>
              <a:buChar char="•"/>
            </a:pP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избегание;</a:t>
            </a:r>
          </a:p>
          <a:p>
            <a:pPr>
              <a:buFont typeface="Arial" pitchFamily="34" charset="0"/>
              <a:buChar char="•"/>
            </a:pP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конкуренция </a:t>
            </a:r>
          </a:p>
          <a:p>
            <a:pPr>
              <a:buFont typeface="Arial" pitchFamily="34" charset="0"/>
              <a:buChar char="•"/>
            </a:pPr>
            <a:endParaRPr lang="ru-RU" sz="6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SocP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412776"/>
            <a:ext cx="4176464" cy="41764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ПРИСПОСОБЛЕНИЕ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57332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Плюшевый медведь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КОМПРОМИСС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57332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Лиса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SocP\Desktop\nm05v46lfv48gk8s480oscss480g0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388"/>
            <a:ext cx="5184576" cy="5192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cP\Desktop\ffdfa2c8-098e-0f6a-7fad-1f02e47af8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СОТРУДНИЧЕСТВО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5733256"/>
            <a:ext cx="34563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Сова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SocP\Desktop\kartochka-na-shkafchik-030-v-s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1" y="1391097"/>
            <a:ext cx="4255795" cy="4198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104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SocP</dc:creator>
  <cp:lastModifiedBy>SocP</cp:lastModifiedBy>
  <cp:revision>7</cp:revision>
  <dcterms:created xsi:type="dcterms:W3CDTF">2019-11-25T14:06:20Z</dcterms:created>
  <dcterms:modified xsi:type="dcterms:W3CDTF">2019-11-28T16:10:37Z</dcterms:modified>
</cp:coreProperties>
</file>