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78" r:id="rId12"/>
    <p:sldId id="280" r:id="rId13"/>
    <p:sldId id="272" r:id="rId14"/>
    <p:sldId id="269" r:id="rId15"/>
    <p:sldId id="270" r:id="rId16"/>
    <p:sldId id="275" r:id="rId17"/>
    <p:sldId id="271" r:id="rId18"/>
    <p:sldId id="279" r:id="rId19"/>
    <p:sldId id="274" r:id="rId20"/>
    <p:sldId id="283" r:id="rId21"/>
    <p:sldId id="273" r:id="rId22"/>
    <p:sldId id="276" r:id="rId23"/>
    <p:sldId id="277" r:id="rId24"/>
    <p:sldId id="281" r:id="rId25"/>
    <p:sldId id="282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509F66-5E13-4E3B-A61E-3AC883819E8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549AE-423E-49DB-ABB1-F3DA9070CB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4714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0549AE-423E-49DB-ABB1-F3DA9070CB7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900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3432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2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032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310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472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5061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628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96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754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466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4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3752A-002F-4F8E-96B1-6CB0631078E6}" type="datetimeFigureOut">
              <a:rPr lang="ru-RU" smtClean="0"/>
              <a:t>10.09.2022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A18B6-CF92-480A-B9F0-863418E6FC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910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99072" y="570271"/>
            <a:ext cx="77533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ОАНО </a:t>
            </a:r>
            <a:r>
              <a:rPr lang="ru-RU" sz="3200" dirty="0" smtClean="0"/>
              <a:t>«Финансово-Экономическая Школа»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4561639" y="2848645"/>
            <a:ext cx="2763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Проект по экологии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86362" y="3310310"/>
            <a:ext cx="15140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«Эко Эра»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74816" y="4889143"/>
            <a:ext cx="3819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Проект выполняли: ученики 7 класса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7862298" y="5342965"/>
            <a:ext cx="3950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Руководитель проекта: Ермаченко О.В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86362" y="6184490"/>
            <a:ext cx="1451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Москва 2022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9196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899"/>
            <a:ext cx="7562262" cy="58665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262" y="366303"/>
            <a:ext cx="4744300" cy="6325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0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340"/>
            <a:ext cx="12192000" cy="6918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4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6526502" cy="366787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7497" y="3110322"/>
            <a:ext cx="6664503" cy="3747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08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33" y="0"/>
            <a:ext cx="5177746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4090" y="0"/>
            <a:ext cx="5010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14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906" y="0"/>
            <a:ext cx="51435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445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6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326" y="-7287"/>
            <a:ext cx="6616360" cy="69372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827" y="71919"/>
            <a:ext cx="40134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экология фото\35aead3f-bccf-4aaf-9f9a-d0b8a53cda7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3404"/>
            <a:ext cx="6757261" cy="5067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экология фото\9d93b17e-ea00-4c10-a0ec-b064582ce3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164" y="3150289"/>
            <a:ext cx="7028836" cy="3707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69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063" y="192640"/>
            <a:ext cx="4740881" cy="63211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738" y="149262"/>
            <a:ext cx="4900559" cy="6534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76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78178" cy="48586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8178" y="2568540"/>
            <a:ext cx="5713822" cy="428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7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325" y="1171254"/>
            <a:ext cx="6383675" cy="47877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9636"/>
            <a:ext cx="5808325" cy="538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810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4049" y="70138"/>
            <a:ext cx="20789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Цель проекта:</a:t>
            </a:r>
            <a:endParaRPr lang="ru-RU" sz="2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464049" y="530182"/>
            <a:ext cx="1178091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Организация мероприятий для привлечения внимания как можно большего количества</a:t>
            </a:r>
          </a:p>
          <a:p>
            <a:r>
              <a:rPr lang="ru-RU" sz="2400" dirty="0" smtClean="0"/>
              <a:t>людей нашей школы к проблемам экологии. Формирования у детей бережного</a:t>
            </a:r>
          </a:p>
          <a:p>
            <a:r>
              <a:rPr lang="ru-RU" sz="2400" dirty="0" smtClean="0"/>
              <a:t> отношения к природным ресурсам, внедрение современного сбора отходов, </a:t>
            </a:r>
          </a:p>
          <a:p>
            <a:r>
              <a:rPr lang="ru-RU" sz="2400" dirty="0" smtClean="0"/>
              <a:t>подлежащих вторичной переработке.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64049" y="2099842"/>
            <a:ext cx="12250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u="sng" dirty="0" smtClean="0"/>
              <a:t>Задачи:</a:t>
            </a:r>
          </a:p>
          <a:p>
            <a:endParaRPr lang="ru-RU" sz="2000" b="1" u="sng" dirty="0"/>
          </a:p>
        </p:txBody>
      </p:sp>
      <p:sp>
        <p:nvSpPr>
          <p:cNvPr id="7" name="TextBox 6"/>
          <p:cNvSpPr txBox="1"/>
          <p:nvPr/>
        </p:nvSpPr>
        <p:spPr>
          <a:xfrm>
            <a:off x="464049" y="2558266"/>
            <a:ext cx="1189081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dirty="0" smtClean="0"/>
              <a:t>Провести уроки экологической направленности в начальных классах.</a:t>
            </a:r>
          </a:p>
          <a:p>
            <a:pPr marL="342900" indent="-342900">
              <a:buAutoNum type="arabicPeriod"/>
            </a:pPr>
            <a:r>
              <a:rPr lang="ru-RU" sz="2400" dirty="0"/>
              <a:t>П</a:t>
            </a:r>
            <a:r>
              <a:rPr lang="ru-RU" sz="2400" dirty="0" smtClean="0"/>
              <a:t>ровести эколого-просветительский квест в начальных классах в качестве подведения</a:t>
            </a:r>
          </a:p>
          <a:p>
            <a:pPr marL="342900" indent="-342900">
              <a:buAutoNum type="arabicPeriod"/>
            </a:pPr>
            <a:endParaRPr lang="ru-RU" sz="2400" dirty="0" smtClean="0"/>
          </a:p>
          <a:p>
            <a:pPr marL="342900" indent="-342900">
              <a:buAutoNum type="arabicPeriod"/>
            </a:pPr>
            <a:r>
              <a:rPr lang="ru-RU" sz="2400" dirty="0" smtClean="0"/>
              <a:t>Разбить клумбу на территории школы.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Организовать и провести сбор макулатуры.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Уборка территории школы.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Вести аккаунт в соц-сетях.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Посещение экскурсий экологической тематики.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Провести эксперименты и опыты на экологическую тему.</a:t>
            </a:r>
          </a:p>
          <a:p>
            <a:pPr marL="342900" indent="-342900">
              <a:buAutoNum type="arabicPeriod"/>
            </a:pPr>
            <a:r>
              <a:rPr lang="ru-RU" sz="2400" dirty="0" smtClean="0"/>
              <a:t>Продолжить сбор крышечек.</a:t>
            </a:r>
          </a:p>
          <a:p>
            <a:pPr marL="342900" indent="-342900">
              <a:buAutoNum type="arabicPeriod"/>
            </a:pPr>
            <a:r>
              <a:rPr lang="ru-RU" sz="2400" dirty="0"/>
              <a:t> </a:t>
            </a:r>
            <a:r>
              <a:rPr lang="ru-RU" sz="2400" dirty="0" smtClean="0"/>
              <a:t>Сбор батареек.</a:t>
            </a:r>
          </a:p>
          <a:p>
            <a:pPr marL="342900" indent="-342900">
              <a:buAutoNum type="arabicPeriod"/>
            </a:pP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11659" y="3246193"/>
            <a:ext cx="4058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и</a:t>
            </a:r>
            <a:r>
              <a:rPr lang="ru-RU" sz="2400" dirty="0" smtClean="0"/>
              <a:t>тогов открытых уроков.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975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04775" y="3763735"/>
            <a:ext cx="3827417" cy="2870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20287" y="383723"/>
            <a:ext cx="3069772" cy="230232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083" y="169816"/>
            <a:ext cx="3820886" cy="50945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289" y="169816"/>
            <a:ext cx="4790803" cy="6387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271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428" y="-82763"/>
            <a:ext cx="5205572" cy="69407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34948"/>
            <a:ext cx="6986428" cy="523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21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918"/>
            <a:ext cx="6014241" cy="58768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240" y="0"/>
            <a:ext cx="6068061" cy="5687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2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55697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648" y="457200"/>
            <a:ext cx="713422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16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490" y="216976"/>
            <a:ext cx="6086665" cy="606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06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713" y="155374"/>
            <a:ext cx="10025743" cy="6457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16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8323"/>
            <a:ext cx="5851099" cy="6956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098" y="1"/>
            <a:ext cx="6340901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16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119716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9717" y="0"/>
            <a:ext cx="4159044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761" y="-127820"/>
            <a:ext cx="3913239" cy="698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3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499" y="0"/>
            <a:ext cx="48890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1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31864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390" y="1"/>
            <a:ext cx="5899610" cy="691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428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28169" cy="66751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289" y="0"/>
            <a:ext cx="6038711" cy="667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32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5799360" cy="651836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140" y="1"/>
            <a:ext cx="5962859" cy="6714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5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50" y="990574"/>
            <a:ext cx="3394129" cy="48768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4067" y="814817"/>
            <a:ext cx="3416468" cy="522836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4011" y="190431"/>
            <a:ext cx="4068319" cy="604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9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232</TotalTime>
  <Words>129</Words>
  <Application>Microsoft Office PowerPoint</Application>
  <PresentationFormat>Широкоэкранный</PresentationFormat>
  <Paragraphs>25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crain</dc:creator>
  <cp:lastModifiedBy>у</cp:lastModifiedBy>
  <cp:revision>24</cp:revision>
  <dcterms:created xsi:type="dcterms:W3CDTF">2022-04-17T11:50:49Z</dcterms:created>
  <dcterms:modified xsi:type="dcterms:W3CDTF">2022-09-10T19:26:40Z</dcterms:modified>
</cp:coreProperties>
</file>