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38.xml.rels" ContentType="application/vnd.openxmlformats-package.relationships+xml"/>
  <Override PartName="/ppt/slides/_rels/slide5.xml.rels" ContentType="application/vnd.openxmlformats-package.relationships+xml"/>
  <Override PartName="/ppt/slides/_rels/slide39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4.xml.rels" ContentType="application/vnd.openxmlformats-package.relationships+xml"/>
  <Override PartName="/ppt/slides/_rels/slide45.xml.rels" ContentType="application/vnd.openxmlformats-package.relationships+xml"/>
  <Override PartName="/ppt/slides/_rels/slide46.xml.rels" ContentType="application/vnd.openxmlformats-package.relationships+xml"/>
  <Override PartName="/ppt/slides/_rels/slide47.xml.rels" ContentType="application/vnd.openxmlformats-package.relationships+xml"/>
  <Override PartName="/ppt/presProps.xml" ContentType="application/vnd.openxmlformats-officedocument.presentationml.presProps+xml"/>
  <Override PartName="/ppt/media/image28.jpeg" ContentType="image/jpeg"/>
  <Override PartName="/ppt/media/image1.png" ContentType="image/png"/>
  <Override PartName="/ppt/media/image31.png" ContentType="image/png"/>
  <Override PartName="/ppt/media/image7.jpeg" ContentType="image/jpeg"/>
  <Override PartName="/ppt/media/image2.jpeg" ContentType="image/jpeg"/>
  <Override PartName="/ppt/media/image17.jpeg" ContentType="image/jpeg"/>
  <Override PartName="/ppt/media/image3.png" ContentType="image/png"/>
  <Override PartName="/ppt/media/image6.jpeg" ContentType="image/jpeg"/>
  <Override PartName="/ppt/media/image21.png" ContentType="image/png"/>
  <Override PartName="/ppt/media/image4.png" ContentType="image/png"/>
  <Override PartName="/ppt/media/image45.jpeg" ContentType="image/jpeg"/>
  <Override PartName="/ppt/media/image5.jpeg" ContentType="image/jpeg"/>
  <Override PartName="/ppt/media/image11.png" ContentType="image/png"/>
  <Override PartName="/ppt/media/image8.jpeg" ContentType="image/jpeg"/>
  <Override PartName="/ppt/media/image9.png" ContentType="image/png"/>
  <Override PartName="/ppt/media/image51.jpeg" ContentType="image/jpeg"/>
  <Override PartName="/ppt/media/image10.png" ContentType="image/png"/>
  <Override PartName="/ppt/media/image12.png" ContentType="image/png"/>
  <Override PartName="/ppt/media/image13.png" ContentType="image/png"/>
  <Override PartName="/ppt/media/image46.jpeg" ContentType="image/jpeg"/>
  <Override PartName="/ppt/media/image14.jpeg" ContentType="image/jpeg"/>
  <Override PartName="/ppt/media/image29.png" ContentType="image/png"/>
  <Override PartName="/ppt/media/image15.jpeg" ContentType="image/jpeg"/>
  <Override PartName="/ppt/media/image16.jpeg" ContentType="image/jpeg"/>
  <Override PartName="/ppt/media/image18.png" ContentType="image/png"/>
  <Override PartName="/ppt/media/image19.png" ContentType="image/png"/>
  <Override PartName="/ppt/media/image20.png" ContentType="image/png"/>
  <Override PartName="/ppt/media/image40.jpeg" ContentType="image/jpeg"/>
  <Override PartName="/ppt/media/image22.png" ContentType="image/pn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30.png" ContentType="image/png"/>
  <Override PartName="/ppt/media/image4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2.jpeg" ContentType="image/jpeg"/>
  <Override PartName="/ppt/media/image43.jpeg" ContentType="image/jpeg"/>
  <Override PartName="/ppt/media/image50.png" ContentType="image/png"/>
  <Override PartName="/ppt/media/image44.jpeg" ContentType="image/jpeg"/>
  <Override PartName="/ppt/media/image47.jpeg" ContentType="image/jpeg"/>
  <Override PartName="/ppt/media/image48.png" ContentType="image/png"/>
  <Override PartName="/ppt/media/image4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50" Type="http://schemas.openxmlformats.org/officeDocument/2006/relationships/slide" Target="slides/slide47.xml"/><Relationship Id="rId5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AB9A8D4-9951-40F0-8CA3-6C80ED396BB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6F7CC03-7C6C-4134-8C50-7FA0F5C6EB0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351B79F-76F6-4D55-B2B7-FE0656D32312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A336E3C-B306-40E3-AD18-A06A483C018D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ECDDF47-81C0-44C0-A093-8AB2D9454CD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B90BD03-A68F-4036-A809-D27B982F168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AC87180-0B51-4993-BB46-4F7C9125130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4C4A81D-4FD6-402A-B4D4-DCF1333DD29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6BB2D8D-3F9C-47EF-867D-BA60896BF53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AD14BC6-8122-4A63-B1D9-33397903FE7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704BBBD7-7BEC-4F30-B2EF-A140E8853A9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887CAC1-0736-433D-9935-A79786AEFCB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18EB372-79F5-48B0-8F24-E4ECFA8BFAE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1C578D7-E628-49DE-9A38-2C6A436CB1B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C6C1DF1-466F-45AF-ACB2-10189737FB0D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7BD42C36-BED4-486F-8695-4BB88CE56AA2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FE6BE83-BF32-4842-B27B-56FB826BED48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05BF0D3-E75B-40CA-9DCD-1EA31D1845C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33A234B-463D-40A7-9B91-0FDACCF698A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9166545-26CB-48E6-B04B-F16F24DF453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AA98BC1-0396-45D6-A986-EF895A512A2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1F7913F-8CE5-4DA4-97EE-7E3341073BF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99A25C5-E305-4F02-BDA5-321CF1BE254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66726AB-7B63-4F35-8D68-B4422DB56B3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A1E8DAD-B82B-4078-918C-628BF05F8FC3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b="0" lang="ru-RU" sz="1200" spc="-1" strike="noStrike">
                <a:solidFill>
                  <a:srgbClr val="8b8b8b"/>
                </a:solidFill>
                <a:latin typeface="Calibri"/>
              </a:rPr>
              <a:t>&lt;date/time&gt;</a:t>
            </a: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BFE0780-B619-43F7-BE5E-CF7F9CBD322F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&lt;number&gt;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5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" descr=""/>
          <p:cNvPicPr/>
          <p:nvPr/>
        </p:nvPicPr>
        <p:blipFill>
          <a:blip r:embed="rId1"/>
          <a:stretch/>
        </p:blipFill>
        <p:spPr>
          <a:xfrm>
            <a:off x="690840" y="586080"/>
            <a:ext cx="7848720" cy="5737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11500" spc="-1" strike="noStrike">
                <a:solidFill>
                  <a:srgbClr val="000000"/>
                </a:solidFill>
                <a:latin typeface="Calibri"/>
              </a:rPr>
              <a:t>ox</a:t>
            </a:r>
            <a:endParaRPr b="0" lang="ru-RU" sz="115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3" name="Picture 2" descr=""/>
          <p:cNvPicPr/>
          <p:nvPr/>
        </p:nvPicPr>
        <p:blipFill>
          <a:blip r:embed="rId1"/>
          <a:stretch/>
        </p:blipFill>
        <p:spPr>
          <a:xfrm>
            <a:off x="2411640" y="1484640"/>
            <a:ext cx="4880160" cy="4901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4400" spc="-1" strike="noStrike">
                <a:solidFill>
                  <a:srgbClr val="c00000"/>
                </a:solidFill>
                <a:latin typeface="Calibri"/>
              </a:rPr>
              <a:t>playful, proud, slow, quiet, strong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5" name="Picture 2" descr="C:\Users\Администратор\Desktop\1673534546_gas-kvas-com-p-bik-detskii-risunok-3.png"/>
          <p:cNvPicPr/>
          <p:nvPr/>
        </p:nvPicPr>
        <p:blipFill>
          <a:blip r:embed="rId1"/>
          <a:stretch/>
        </p:blipFill>
        <p:spPr>
          <a:xfrm>
            <a:off x="5126760" y="4117320"/>
            <a:ext cx="2153160" cy="2161080"/>
          </a:xfrm>
          <a:prstGeom prst="rect">
            <a:avLst/>
          </a:prstGeom>
          <a:ln w="0">
            <a:noFill/>
          </a:ln>
        </p:spPr>
      </p:pic>
      <p:pic>
        <p:nvPicPr>
          <p:cNvPr id="106" name="Picture 3" descr="C:\Users\Администратор\Desktop\1673468484_gas-kvas-com-p-detskii-risunok-ulitka-3.jpg"/>
          <p:cNvPicPr/>
          <p:nvPr/>
        </p:nvPicPr>
        <p:blipFill>
          <a:blip r:embed="rId2"/>
          <a:stretch/>
        </p:blipFill>
        <p:spPr>
          <a:xfrm>
            <a:off x="5908680" y="1936800"/>
            <a:ext cx="1927800" cy="1927800"/>
          </a:xfrm>
          <a:prstGeom prst="rect">
            <a:avLst/>
          </a:prstGeom>
          <a:ln w="0">
            <a:noFill/>
          </a:ln>
        </p:spPr>
      </p:pic>
      <p:pic>
        <p:nvPicPr>
          <p:cNvPr id="107" name="Picture 4" descr="C:\Users\Администратор\Desktop\060e29885cd8309c836fc6be0bb1c2ab.jpg"/>
          <p:cNvPicPr/>
          <p:nvPr/>
        </p:nvPicPr>
        <p:blipFill>
          <a:blip r:embed="rId3"/>
          <a:stretch/>
        </p:blipFill>
        <p:spPr>
          <a:xfrm>
            <a:off x="3636000" y="1936800"/>
            <a:ext cx="1856880" cy="2082240"/>
          </a:xfrm>
          <a:prstGeom prst="rect">
            <a:avLst/>
          </a:prstGeom>
          <a:ln w="0">
            <a:noFill/>
          </a:ln>
        </p:spPr>
      </p:pic>
      <p:pic>
        <p:nvPicPr>
          <p:cNvPr id="108" name="Picture 5" descr="C:\Users\Администратор\Desktop\1695834055_gas-kvas-com-p-kartinki-mishka-13.jpg"/>
          <p:cNvPicPr/>
          <p:nvPr/>
        </p:nvPicPr>
        <p:blipFill>
          <a:blip r:embed="rId4"/>
          <a:stretch/>
        </p:blipFill>
        <p:spPr>
          <a:xfrm>
            <a:off x="2267640" y="4180320"/>
            <a:ext cx="1711440" cy="1954440"/>
          </a:xfrm>
          <a:prstGeom prst="rect">
            <a:avLst/>
          </a:prstGeom>
          <a:ln w="0">
            <a:noFill/>
          </a:ln>
        </p:spPr>
      </p:pic>
      <p:pic>
        <p:nvPicPr>
          <p:cNvPr id="109" name="Picture 6" descr="C:\Users\Администратор\Desktop\HD-wallpaper-fluffball-orange-ginger-kitten-cat-animal-chiakiro-cute-blue-eyes-pisici.jpg"/>
          <p:cNvPicPr/>
          <p:nvPr/>
        </p:nvPicPr>
        <p:blipFill>
          <a:blip r:embed="rId5"/>
          <a:stretch/>
        </p:blipFill>
        <p:spPr>
          <a:xfrm>
            <a:off x="467640" y="1950480"/>
            <a:ext cx="2160000" cy="1914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100000"/>
              </a:lnSpc>
              <a:spcBef>
                <a:spcPts val="2761"/>
              </a:spcBef>
              <a:buNone/>
              <a:tabLst>
                <a:tab algn="l" pos="0"/>
              </a:tabLst>
            </a:pPr>
            <a:r>
              <a:rPr b="0" lang="en-US" sz="13800" spc="-1" strike="noStrike">
                <a:solidFill>
                  <a:srgbClr val="c00000"/>
                </a:solidFill>
                <a:latin typeface="Calibri"/>
              </a:rPr>
              <a:t>  </a:t>
            </a:r>
            <a:r>
              <a:rPr b="0" lang="en-US" sz="13800" spc="-1" strike="noStrike">
                <a:solidFill>
                  <a:srgbClr val="000000"/>
                </a:solidFill>
                <a:latin typeface="Calibri"/>
              </a:rPr>
              <a:t>as.….as</a:t>
            </a:r>
            <a:endParaRPr b="0" lang="ru-RU" sz="13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/>
          </p:nvPr>
        </p:nvSpPr>
        <p:spPr>
          <a:xfrm>
            <a:off x="457200" y="548640"/>
            <a:ext cx="8229240" cy="5577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r>
              <a:rPr b="1" lang="en-US" sz="7200" spc="-1" strike="noStrike">
                <a:solidFill>
                  <a:srgbClr val="000000"/>
                </a:solidFill>
                <a:latin typeface="Calibri"/>
              </a:rPr>
              <a:t>as playful as a kitten </a:t>
            </a:r>
            <a:endParaRPr b="0" lang="ru-RU" sz="7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3" name="Picture 2" descr=""/>
          <p:cNvPicPr/>
          <p:nvPr/>
        </p:nvPicPr>
        <p:blipFill>
          <a:blip r:embed="rId1"/>
          <a:stretch/>
        </p:blipFill>
        <p:spPr>
          <a:xfrm>
            <a:off x="2195640" y="908640"/>
            <a:ext cx="4165200" cy="369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5000"/>
          </a:bodyPr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20"/>
              </a:spcBef>
              <a:buNone/>
              <a:tabLst>
                <a:tab algn="l" pos="0"/>
              </a:tabLst>
            </a:pPr>
            <a:r>
              <a:rPr b="1" lang="en-US" sz="60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en-US" sz="7100" spc="-1" strike="noStrike">
                <a:solidFill>
                  <a:srgbClr val="000000"/>
                </a:solidFill>
                <a:latin typeface="Calibri"/>
              </a:rPr>
              <a:t>as proud as a peacock</a:t>
            </a:r>
            <a:endParaRPr b="0" lang="ru-RU" sz="71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5" name="Picture 2" descr=""/>
          <p:cNvPicPr/>
          <p:nvPr/>
        </p:nvPicPr>
        <p:blipFill>
          <a:blip r:embed="rId1"/>
          <a:stretch/>
        </p:blipFill>
        <p:spPr>
          <a:xfrm>
            <a:off x="2339640" y="577800"/>
            <a:ext cx="3952800" cy="4421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3000"/>
          </a:bodyPr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599"/>
              </a:spcBef>
              <a:buNone/>
              <a:tabLst>
                <a:tab algn="l" pos="0"/>
              </a:tabLst>
            </a:pPr>
            <a:r>
              <a:rPr b="1" lang="en-US" sz="80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en-US" sz="8000" spc="-1" strike="noStrike">
                <a:solidFill>
                  <a:srgbClr val="000000"/>
                </a:solidFill>
                <a:latin typeface="Calibri"/>
              </a:rPr>
              <a:t>as slow as a snail</a:t>
            </a:r>
            <a:endParaRPr b="0" lang="ru-RU" sz="8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7" name="Picture 2" descr=""/>
          <p:cNvPicPr/>
          <p:nvPr/>
        </p:nvPicPr>
        <p:blipFill>
          <a:blip r:embed="rId1"/>
          <a:stretch/>
        </p:blipFill>
        <p:spPr>
          <a:xfrm>
            <a:off x="2699640" y="682920"/>
            <a:ext cx="4248000" cy="4237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3000"/>
          </a:bodyPr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799"/>
              </a:spcBef>
              <a:buNone/>
            </a:pP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r>
              <a:rPr b="1" lang="en-US" sz="60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en-US" sz="7200" spc="-1" strike="noStrike">
                <a:solidFill>
                  <a:srgbClr val="000000"/>
                </a:solidFill>
                <a:latin typeface="Calibri"/>
              </a:rPr>
              <a:t>as quiet as a mouse</a:t>
            </a:r>
            <a:endParaRPr b="0" lang="ru-RU" sz="7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9" name="Picture 2" descr=""/>
          <p:cNvPicPr/>
          <p:nvPr/>
        </p:nvPicPr>
        <p:blipFill>
          <a:blip r:embed="rId1"/>
          <a:stretch/>
        </p:blipFill>
        <p:spPr>
          <a:xfrm>
            <a:off x="2249280" y="404640"/>
            <a:ext cx="3781440" cy="4307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</a:tabLst>
            </a:pPr>
            <a:r>
              <a:rPr b="0" lang="en-US" sz="6000" spc="-1" strike="noStrike">
                <a:solidFill>
                  <a:srgbClr val="000000"/>
                </a:solidFill>
                <a:latin typeface="Calibri"/>
              </a:rPr>
              <a:t>    </a:t>
            </a:r>
            <a:endParaRPr b="0" lang="ru-RU" sz="60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</a:tabLst>
            </a:pPr>
            <a:endParaRPr b="0" lang="ru-RU" sz="60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</a:tabLst>
            </a:pPr>
            <a:endParaRPr b="0" lang="ru-RU" sz="60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321"/>
              </a:spcBef>
              <a:buNone/>
              <a:tabLst>
                <a:tab algn="l" pos="0"/>
              </a:tabLst>
            </a:pPr>
            <a:r>
              <a:rPr b="1" lang="en-US" sz="6000" spc="-1" strike="noStrike">
                <a:solidFill>
                  <a:srgbClr val="000000"/>
                </a:solidFill>
                <a:latin typeface="Calibri"/>
              </a:rPr>
              <a:t>   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as strong as an ox</a:t>
            </a:r>
            <a:endParaRPr b="0" lang="ru-RU" sz="6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1" name="Picture 2" descr=""/>
          <p:cNvPicPr/>
          <p:nvPr/>
        </p:nvPicPr>
        <p:blipFill>
          <a:blip r:embed="rId1"/>
          <a:stretch/>
        </p:blipFill>
        <p:spPr>
          <a:xfrm>
            <a:off x="2195640" y="403920"/>
            <a:ext cx="4392000" cy="441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br>
              <a:rPr sz="6600"/>
            </a:br>
            <a:r>
              <a:rPr b="1" lang="en-US" sz="7200" spc="-1" strike="noStrike">
                <a:solidFill>
                  <a:srgbClr val="000000"/>
                </a:solidFill>
                <a:latin typeface="Calibri"/>
              </a:rPr>
              <a:t>Let’s take a snatch</a:t>
            </a:r>
            <a:br>
              <a:rPr sz="7200"/>
            </a:br>
            <a:endParaRPr b="0" lang="ru-RU" sz="7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3" name="Picture 2" descr="C:\Users\Администратор\Desktop\1660272297_39-klubmama-ru-p-podelka-popkorn-iz-bumagi-foto-41.jpg"/>
          <p:cNvPicPr/>
          <p:nvPr/>
        </p:nvPicPr>
        <p:blipFill>
          <a:blip r:embed="rId1"/>
          <a:stretch/>
        </p:blipFill>
        <p:spPr>
          <a:xfrm>
            <a:off x="1907640" y="2061000"/>
            <a:ext cx="5924520" cy="3949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8000" spc="-1" strike="noStrike">
                <a:solidFill>
                  <a:srgbClr val="000000"/>
                </a:solidFill>
                <a:latin typeface="Calibri"/>
              </a:rPr>
              <a:t>country</a:t>
            </a:r>
            <a:endParaRPr b="0" lang="ru-RU" sz="8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5" name="Picture 2" descr="C:\Users\Администратор\Desktop\travel.jpg"/>
          <p:cNvPicPr/>
          <p:nvPr/>
        </p:nvPicPr>
        <p:blipFill>
          <a:blip r:embed="rId1"/>
          <a:stretch/>
        </p:blipFill>
        <p:spPr>
          <a:xfrm>
            <a:off x="1907640" y="2205000"/>
            <a:ext cx="5803920" cy="3603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/>
          </p:nvPr>
        </p:nvSpPr>
        <p:spPr>
          <a:xfrm>
            <a:off x="467640" y="476640"/>
            <a:ext cx="8218800" cy="5649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endParaRPr b="0" lang="ru-RU" sz="7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321"/>
              </a:spcBef>
              <a:buNone/>
              <a:tabLst>
                <a:tab algn="l" pos="0"/>
              </a:tabLst>
            </a:pPr>
            <a:r>
              <a:rPr b="1" lang="en-US" sz="6600" spc="-1" strike="noStrike">
                <a:solidFill>
                  <a:srgbClr val="7030a0"/>
                </a:solidFill>
                <a:latin typeface="Calibri"/>
              </a:rPr>
              <a:t>[ t ] 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– tiger, taxi, town, tiny</a:t>
            </a: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, 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to</a:t>
            </a:r>
            <a:endParaRPr b="0" lang="ru-RU" sz="66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2" descr="C:\Users\Администратор\Desktop\1650548631_6-sportishka-com-p-kultura-indii-krasivo-foto-7.jpg"/>
          <p:cNvPicPr/>
          <p:nvPr/>
        </p:nvPicPr>
        <p:blipFill>
          <a:blip r:embed="rId1"/>
          <a:stretch/>
        </p:blipFill>
        <p:spPr>
          <a:xfrm>
            <a:off x="323640" y="548640"/>
            <a:ext cx="3953880" cy="2647080"/>
          </a:xfrm>
          <a:prstGeom prst="rect">
            <a:avLst/>
          </a:prstGeom>
          <a:ln w="0">
            <a:noFill/>
          </a:ln>
        </p:spPr>
      </p:pic>
      <p:pic>
        <p:nvPicPr>
          <p:cNvPr id="127" name="Picture 3" descr="C:\Users\Администратор\Desktop\1650548730_49-sportishka-com-p-kultura-indii-krasivo-foto-53.jpg"/>
          <p:cNvPicPr/>
          <p:nvPr/>
        </p:nvPicPr>
        <p:blipFill>
          <a:blip r:embed="rId2"/>
          <a:stretch/>
        </p:blipFill>
        <p:spPr>
          <a:xfrm>
            <a:off x="399240" y="3460680"/>
            <a:ext cx="3942360" cy="2628000"/>
          </a:xfrm>
          <a:prstGeom prst="rect">
            <a:avLst/>
          </a:prstGeom>
          <a:ln w="0">
            <a:noFill/>
          </a:ln>
        </p:spPr>
      </p:pic>
      <p:pic>
        <p:nvPicPr>
          <p:cNvPr id="128" name="Picture 4" descr="C:\Users\Администратор\Desktop\scale_1200.jpg"/>
          <p:cNvPicPr/>
          <p:nvPr/>
        </p:nvPicPr>
        <p:blipFill>
          <a:blip r:embed="rId3"/>
          <a:stretch/>
        </p:blipFill>
        <p:spPr>
          <a:xfrm>
            <a:off x="4572000" y="3430440"/>
            <a:ext cx="4066200" cy="2734560"/>
          </a:xfrm>
          <a:prstGeom prst="rect">
            <a:avLst/>
          </a:prstGeom>
          <a:ln w="0">
            <a:noFill/>
          </a:ln>
        </p:spPr>
      </p:pic>
      <p:pic>
        <p:nvPicPr>
          <p:cNvPr id="129" name="Picture 5" descr="C:\Users\Администратор\Desktop\india_zhenshiny.jpg"/>
          <p:cNvPicPr/>
          <p:nvPr/>
        </p:nvPicPr>
        <p:blipFill>
          <a:blip r:embed="rId4"/>
          <a:stretch/>
        </p:blipFill>
        <p:spPr>
          <a:xfrm>
            <a:off x="4428000" y="548640"/>
            <a:ext cx="4354200" cy="2664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C:\Users\Администратор\Desktop\Opera Снимок_2024-01-31_025945_yandex.ru.png"/>
          <p:cNvPicPr/>
          <p:nvPr/>
        </p:nvPicPr>
        <p:blipFill>
          <a:blip r:embed="rId1"/>
          <a:stretch/>
        </p:blipFill>
        <p:spPr>
          <a:xfrm>
            <a:off x="1763640" y="404640"/>
            <a:ext cx="5537880" cy="6169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100000"/>
              </a:lnSpc>
              <a:spcBef>
                <a:spcPts val="1919"/>
              </a:spcBef>
              <a:buNone/>
              <a:tabLst>
                <a:tab algn="l" pos="0"/>
              </a:tabLst>
            </a:pPr>
            <a:r>
              <a:rPr b="1" lang="en-US" sz="9600" spc="-1" strike="noStrike">
                <a:solidFill>
                  <a:srgbClr val="000000"/>
                </a:solidFill>
                <a:latin typeface="Calibri"/>
              </a:rPr>
              <a:t>Asia</a:t>
            </a:r>
            <a:endParaRPr b="0" lang="ru-RU" sz="9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/>
          </p:nvPr>
        </p:nvSpPr>
        <p:spPr>
          <a:xfrm>
            <a:off x="457200" y="404640"/>
            <a:ext cx="8229240" cy="5721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r>
              <a:rPr b="0" lang="en-US" sz="7200" spc="-1" strike="noStrike">
                <a:solidFill>
                  <a:srgbClr val="000000"/>
                </a:solidFill>
                <a:latin typeface="Calibri"/>
              </a:rPr>
              <a:t>India is in Asia</a:t>
            </a:r>
            <a:endParaRPr b="0" lang="ru-RU" sz="7200" spc="-1" strike="noStrike">
              <a:solidFill>
                <a:srgbClr val="000000"/>
              </a:solidFill>
              <a:latin typeface="Calibri"/>
            </a:endParaRPr>
          </a:p>
          <a:p>
            <a:pPr indent="0" algn="ctr">
              <a:lnSpc>
                <a:spcPct val="100000"/>
              </a:lnSpc>
              <a:spcBef>
                <a:spcPts val="1440"/>
              </a:spcBef>
              <a:buNone/>
              <a:tabLst>
                <a:tab algn="l" pos="0"/>
              </a:tabLst>
            </a:pPr>
            <a:endParaRPr b="0" lang="ru-RU" sz="7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3" name="Picture 2" descr="C:\Users\Администратор\Desktop\India_in_Asia_(+claims)_(-mini_map_-rivers).svg.png"/>
          <p:cNvPicPr/>
          <p:nvPr/>
        </p:nvPicPr>
        <p:blipFill>
          <a:blip r:embed="rId1"/>
          <a:stretch/>
        </p:blipFill>
        <p:spPr>
          <a:xfrm>
            <a:off x="1835640" y="1556640"/>
            <a:ext cx="5564160" cy="4944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/>
          </p:nvPr>
        </p:nvSpPr>
        <p:spPr>
          <a:xfrm>
            <a:off x="457200" y="476640"/>
            <a:ext cx="8229240" cy="5649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r>
              <a:rPr b="1" lang="en-US" sz="5400" spc="-1" strike="noStrike">
                <a:solidFill>
                  <a:srgbClr val="000000"/>
                </a:solidFill>
                <a:latin typeface="Calibri"/>
              </a:rPr>
              <a:t>India is in Asia, next …</a:t>
            </a: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5" name="Picture 2" descr=""/>
          <p:cNvPicPr/>
          <p:nvPr/>
        </p:nvPicPr>
        <p:blipFill>
          <a:blip r:embed="rId1"/>
          <a:stretch/>
        </p:blipFill>
        <p:spPr>
          <a:xfrm>
            <a:off x="2483640" y="2061000"/>
            <a:ext cx="3921840" cy="4365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/>
          </p:nvPr>
        </p:nvSpPr>
        <p:spPr>
          <a:xfrm>
            <a:off x="457200" y="476640"/>
            <a:ext cx="8229240" cy="5649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r>
              <a:rPr b="1" lang="en-US" sz="5400" spc="-1" strike="noStrike">
                <a:solidFill>
                  <a:srgbClr val="000000"/>
                </a:solidFill>
                <a:latin typeface="Calibri"/>
              </a:rPr>
              <a:t>India is in Asia, next to Pakistan, China and Nepal</a:t>
            </a: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7" name="Picture 2" descr=""/>
          <p:cNvPicPr/>
          <p:nvPr/>
        </p:nvPicPr>
        <p:blipFill>
          <a:blip r:embed="rId1"/>
          <a:stretch/>
        </p:blipFill>
        <p:spPr>
          <a:xfrm>
            <a:off x="2483640" y="2061000"/>
            <a:ext cx="3921840" cy="4365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7200" spc="-1" strike="noStrike">
                <a:solidFill>
                  <a:srgbClr val="000000"/>
                </a:solidFill>
                <a:latin typeface="Calibri"/>
              </a:rPr>
              <a:t>rhino</a:t>
            </a:r>
            <a:endParaRPr b="0" lang="ru-RU" sz="7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9" name="Picture 2" descr="C:\Users\Администратор\Downloads\15c8969a0583fedbc60744600c72a458.jpg"/>
          <p:cNvPicPr/>
          <p:nvPr/>
        </p:nvPicPr>
        <p:blipFill>
          <a:blip r:embed="rId1"/>
          <a:stretch/>
        </p:blipFill>
        <p:spPr>
          <a:xfrm>
            <a:off x="2699640" y="1600200"/>
            <a:ext cx="3438360" cy="4966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67640" y="18864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8000" spc="-1" strike="noStrike">
                <a:solidFill>
                  <a:srgbClr val="000000"/>
                </a:solidFill>
                <a:latin typeface="Calibri"/>
              </a:rPr>
              <a:t>deer</a:t>
            </a:r>
            <a:endParaRPr b="0" lang="ru-RU" sz="8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1" name="Picture 2" descr="C:\Users\Администратор\Downloads\Olen-50-1.jpg"/>
          <p:cNvPicPr/>
          <p:nvPr/>
        </p:nvPicPr>
        <p:blipFill>
          <a:blip r:embed="rId1"/>
          <a:stretch/>
        </p:blipFill>
        <p:spPr>
          <a:xfrm>
            <a:off x="2915640" y="1268640"/>
            <a:ext cx="3456000" cy="5212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8000" spc="-1" strike="noStrike">
                <a:solidFill>
                  <a:srgbClr val="000000"/>
                </a:solidFill>
                <a:latin typeface="Calibri"/>
              </a:rPr>
              <a:t>lion</a:t>
            </a:r>
            <a:endParaRPr b="0" lang="ru-RU" sz="8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3" name="Picture 2" descr="C:\Users\Администратор\Downloads\09065e80582bea8e2d4068404ce7bc61--lions-endangered-endangered-species.jpg"/>
          <p:cNvPicPr/>
          <p:nvPr/>
        </p:nvPicPr>
        <p:blipFill>
          <a:blip r:embed="rId1"/>
          <a:stretch/>
        </p:blipFill>
        <p:spPr>
          <a:xfrm>
            <a:off x="2872080" y="1600200"/>
            <a:ext cx="3399120" cy="4525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8000" spc="-1" strike="noStrike">
                <a:solidFill>
                  <a:srgbClr val="000000"/>
                </a:solidFill>
                <a:latin typeface="Calibri"/>
              </a:rPr>
              <a:t>elephant</a:t>
            </a:r>
            <a:endParaRPr b="0" lang="ru-RU" sz="8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5" name="Picture 2" descr="C:\Users\Администратор\Downloads\1682579413_chudo-prirody-com-p-foto-indiiskikh-slonov-63.jpg"/>
          <p:cNvPicPr/>
          <p:nvPr/>
        </p:nvPicPr>
        <p:blipFill>
          <a:blip r:embed="rId1"/>
          <a:stretch/>
        </p:blipFill>
        <p:spPr>
          <a:xfrm>
            <a:off x="2627640" y="1556640"/>
            <a:ext cx="3978000" cy="4762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/>
          </p:nvPr>
        </p:nvSpPr>
        <p:spPr>
          <a:xfrm>
            <a:off x="457200" y="548640"/>
            <a:ext cx="8229240" cy="5577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100000"/>
              </a:lnSpc>
              <a:spcBef>
                <a:spcPts val="1321"/>
              </a:spcBef>
              <a:buNone/>
              <a:tabLst>
                <a:tab algn="l" pos="0"/>
              </a:tabLst>
            </a:pPr>
            <a:r>
              <a:rPr b="1" lang="en-US" sz="6600" spc="-1" strike="noStrike">
                <a:solidFill>
                  <a:srgbClr val="c00000"/>
                </a:solidFill>
                <a:latin typeface="Calibri"/>
              </a:rPr>
              <a:t>T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wo </a:t>
            </a:r>
            <a:r>
              <a:rPr b="1" lang="en-US" sz="6600" spc="-1" strike="noStrike">
                <a:solidFill>
                  <a:srgbClr val="c00000"/>
                </a:solidFill>
                <a:latin typeface="Calibri"/>
              </a:rPr>
              <a:t>t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iny </a:t>
            </a:r>
            <a:r>
              <a:rPr b="1" lang="en-US" sz="6600" spc="-1" strike="noStrike">
                <a:solidFill>
                  <a:srgbClr val="c00000"/>
                </a:solidFill>
                <a:latin typeface="Calibri"/>
              </a:rPr>
              <a:t>t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igers </a:t>
            </a:r>
            <a:r>
              <a:rPr b="1" lang="en-US" sz="6600" spc="-1" strike="noStrike">
                <a:solidFill>
                  <a:srgbClr val="c00000"/>
                </a:solidFill>
                <a:latin typeface="Calibri"/>
              </a:rPr>
              <a:t>t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ake </a:t>
            </a:r>
            <a:r>
              <a:rPr b="1" lang="en-US" sz="6600" spc="-1" strike="noStrike">
                <a:solidFill>
                  <a:srgbClr val="c00000"/>
                </a:solidFill>
                <a:latin typeface="Calibri"/>
              </a:rPr>
              <a:t>t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wo </a:t>
            </a:r>
            <a:r>
              <a:rPr b="1" lang="en-US" sz="6600" spc="-1" strike="noStrike">
                <a:solidFill>
                  <a:srgbClr val="c00000"/>
                </a:solidFill>
                <a:latin typeface="Calibri"/>
              </a:rPr>
              <a:t>t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axis </a:t>
            </a:r>
            <a:r>
              <a:rPr b="1" lang="en-US" sz="6600" spc="-1" strike="noStrike">
                <a:solidFill>
                  <a:srgbClr val="c00000"/>
                </a:solidFill>
                <a:latin typeface="Calibri"/>
              </a:rPr>
              <a:t>t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o </a:t>
            </a:r>
            <a:r>
              <a:rPr b="1" lang="en-US" sz="6600" spc="-1" strike="noStrike">
                <a:solidFill>
                  <a:srgbClr val="c00000"/>
                </a:solidFill>
                <a:latin typeface="Calibri"/>
              </a:rPr>
              <a:t>t</a:t>
            </a:r>
            <a:r>
              <a:rPr b="1" lang="en-US" sz="6600" spc="-1" strike="noStrike">
                <a:solidFill>
                  <a:srgbClr val="000000"/>
                </a:solidFill>
                <a:latin typeface="Calibri"/>
              </a:rPr>
              <a:t>own.</a:t>
            </a:r>
            <a:endParaRPr b="0" lang="ru-RU" sz="6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5" name="Picture 2" descr="C:\Users\Администратор\Desktop\lwss_tiger_taxi.jpg"/>
          <p:cNvPicPr/>
          <p:nvPr/>
        </p:nvPicPr>
        <p:blipFill>
          <a:blip r:embed="rId1"/>
          <a:stretch/>
        </p:blipFill>
        <p:spPr>
          <a:xfrm>
            <a:off x="821880" y="2637000"/>
            <a:ext cx="7018920" cy="3481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8000" spc="-1" strike="noStrike">
                <a:solidFill>
                  <a:srgbClr val="000000"/>
                </a:solidFill>
                <a:latin typeface="Calibri"/>
              </a:rPr>
              <a:t>leopard</a:t>
            </a:r>
            <a:endParaRPr b="0" lang="ru-RU" sz="8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7" name="Picture 2" descr="C:\Users\Администратор\Downloads\1675342583_3-37.jpg"/>
          <p:cNvPicPr/>
          <p:nvPr/>
        </p:nvPicPr>
        <p:blipFill>
          <a:blip r:embed="rId1"/>
          <a:stretch/>
        </p:blipFill>
        <p:spPr>
          <a:xfrm>
            <a:off x="3069360" y="1600200"/>
            <a:ext cx="3005280" cy="4525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7200" spc="-1" strike="noStrike">
                <a:solidFill>
                  <a:srgbClr val="000000"/>
                </a:solidFill>
                <a:latin typeface="Calibri"/>
              </a:rPr>
              <a:t>tiger</a:t>
            </a:r>
            <a:endParaRPr b="0" lang="ru-RU" sz="7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9" name="Picture 2" descr="C:\Users\Администратор\Downloads\1638932256_2-koshka-top-p-izobrazhenie-tigra-3.jpg"/>
          <p:cNvPicPr/>
          <p:nvPr/>
        </p:nvPicPr>
        <p:blipFill>
          <a:blip r:embed="rId1"/>
          <a:stretch/>
        </p:blipFill>
        <p:spPr>
          <a:xfrm>
            <a:off x="2555640" y="1412640"/>
            <a:ext cx="4186440" cy="5232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8000" spc="-1" strike="noStrike">
                <a:solidFill>
                  <a:srgbClr val="000000"/>
                </a:solidFill>
                <a:latin typeface="Calibri"/>
              </a:rPr>
              <a:t>camel</a:t>
            </a:r>
            <a:endParaRPr b="0" lang="ru-RU" sz="8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1" name="Picture 2" descr="C:\Users\Администратор\Downloads\verblyud-73.jpg"/>
          <p:cNvPicPr/>
          <p:nvPr/>
        </p:nvPicPr>
        <p:blipFill>
          <a:blip r:embed="rId1"/>
          <a:stretch/>
        </p:blipFill>
        <p:spPr>
          <a:xfrm>
            <a:off x="2873880" y="1600200"/>
            <a:ext cx="3396240" cy="4525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8000" spc="-1" strike="noStrike">
                <a:solidFill>
                  <a:srgbClr val="000000"/>
                </a:solidFill>
                <a:latin typeface="Calibri"/>
              </a:rPr>
              <a:t>snake</a:t>
            </a:r>
            <a:endParaRPr b="0" lang="ru-RU" sz="8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3" name="Picture 2" descr="C:\Users\Администратор\Downloads\1696534314_gas-kvas-com-p-kartinki-kobra-35.jpg"/>
          <p:cNvPicPr/>
          <p:nvPr/>
        </p:nvPicPr>
        <p:blipFill>
          <a:blip r:embed="rId1"/>
          <a:stretch/>
        </p:blipFill>
        <p:spPr>
          <a:xfrm>
            <a:off x="2384280" y="1600200"/>
            <a:ext cx="4374720" cy="4525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4800" spc="-1" strike="noStrike">
                <a:solidFill>
                  <a:srgbClr val="000000"/>
                </a:solidFill>
                <a:latin typeface="Calibri"/>
              </a:rPr>
              <a:t>Let’s have a rest</a:t>
            </a:r>
            <a:endParaRPr b="0" lang="ru-RU" sz="4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5" name="Picture 2" descr="C:\Users\Администратор\Desktop\1679390883_sneg-top-p-garfild-na-belom-fone-instagram-5.jpg"/>
          <p:cNvPicPr/>
          <p:nvPr/>
        </p:nvPicPr>
        <p:blipFill>
          <a:blip r:embed="rId1"/>
          <a:stretch/>
        </p:blipFill>
        <p:spPr>
          <a:xfrm>
            <a:off x="1498320" y="1412640"/>
            <a:ext cx="5911920" cy="4713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What if all animals had a cat face</a:t>
            </a:r>
            <a:r>
              <a:rPr b="1" lang="ru-RU" sz="4400" spc="-1" strike="noStrike">
                <a:solidFill>
                  <a:srgbClr val="000000"/>
                </a:solidFill>
                <a:latin typeface="Calibri"/>
              </a:rPr>
              <a:t>?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7" name="Picture 2" descr="C:\Users\Администратор\Downloads\-4IxF7PpxnQ (1).jpg"/>
          <p:cNvPicPr/>
          <p:nvPr/>
        </p:nvPicPr>
        <p:blipFill>
          <a:blip r:embed="rId1"/>
          <a:stretch/>
        </p:blipFill>
        <p:spPr>
          <a:xfrm>
            <a:off x="2107440" y="1600200"/>
            <a:ext cx="4928400" cy="4525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2" descr="C:\Users\Администратор\Downloads\EgHD7E3JRFA.jpg"/>
          <p:cNvPicPr/>
          <p:nvPr/>
        </p:nvPicPr>
        <p:blipFill>
          <a:blip r:embed="rId1"/>
          <a:stretch/>
        </p:blipFill>
        <p:spPr>
          <a:xfrm>
            <a:off x="1475640" y="548640"/>
            <a:ext cx="6217560" cy="5577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Picture 2" descr="C:\Users\Администратор\Downloads\jUPOh0gEnBI.jpg"/>
          <p:cNvPicPr/>
          <p:nvPr/>
        </p:nvPicPr>
        <p:blipFill>
          <a:blip r:embed="rId1"/>
          <a:stretch/>
        </p:blipFill>
        <p:spPr>
          <a:xfrm>
            <a:off x="1619640" y="642600"/>
            <a:ext cx="5976360" cy="5523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2" descr="C:\Users\Администратор\Downloads\qNRZDOergIM (1).jpg"/>
          <p:cNvPicPr/>
          <p:nvPr/>
        </p:nvPicPr>
        <p:blipFill>
          <a:blip r:embed="rId1"/>
          <a:stretch/>
        </p:blipFill>
        <p:spPr>
          <a:xfrm>
            <a:off x="971640" y="548640"/>
            <a:ext cx="7146000" cy="5721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2" descr="C:\Users\Администратор\Downloads\T3LxsG1DY_E.jpg"/>
          <p:cNvPicPr/>
          <p:nvPr/>
        </p:nvPicPr>
        <p:blipFill>
          <a:blip r:embed="rId1"/>
          <a:stretch/>
        </p:blipFill>
        <p:spPr>
          <a:xfrm>
            <a:off x="1403640" y="260640"/>
            <a:ext cx="6705360" cy="5865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0000"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4900" spc="-1" strike="noStrike">
                <a:solidFill>
                  <a:srgbClr val="000000"/>
                </a:solidFill>
                <a:latin typeface="Calibri"/>
              </a:rPr>
              <a:t>Animals.</a:t>
            </a:r>
            <a:br>
              <a:rPr sz="4900"/>
            </a:br>
            <a:r>
              <a:rPr b="1" lang="en-US" sz="4900" spc="-1" strike="noStrike">
                <a:solidFill>
                  <a:srgbClr val="000000"/>
                </a:solidFill>
                <a:latin typeface="Calibri"/>
              </a:rPr>
              <a:t>Amazing creatures</a:t>
            </a:r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7" name="Picture 2" descr="C:\Users\Администратор\Desktop\Opera Снимок_2024-01-31_033000_yandex.ru.png"/>
          <p:cNvPicPr/>
          <p:nvPr/>
        </p:nvPicPr>
        <p:blipFill>
          <a:blip r:embed="rId1"/>
          <a:stretch/>
        </p:blipFill>
        <p:spPr>
          <a:xfrm>
            <a:off x="899640" y="1700640"/>
            <a:ext cx="7402680" cy="4833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2" descr="C:\Users\Администратор\Downloads\VC3RGeB8Ns8.jpg"/>
          <p:cNvPicPr/>
          <p:nvPr/>
        </p:nvPicPr>
        <p:blipFill>
          <a:blip r:embed="rId1"/>
          <a:stretch/>
        </p:blipFill>
        <p:spPr>
          <a:xfrm>
            <a:off x="2195640" y="404640"/>
            <a:ext cx="4735080" cy="6262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3" descr="C:\Users\Администратор\Downloads\w_fV9SP_CHo.jpg"/>
          <p:cNvPicPr/>
          <p:nvPr/>
        </p:nvPicPr>
        <p:blipFill>
          <a:blip r:embed="rId1"/>
          <a:stretch/>
        </p:blipFill>
        <p:spPr>
          <a:xfrm>
            <a:off x="1331640" y="396360"/>
            <a:ext cx="6432480" cy="6064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/>
          </p:nvPr>
        </p:nvSpPr>
        <p:spPr>
          <a:xfrm>
            <a:off x="457200" y="908640"/>
            <a:ext cx="8229240" cy="52171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indent="0" algn="ctr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  <a:p>
            <a:pPr indent="0" algn="ctr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r>
              <a:rPr b="0" lang="en-US" sz="5400" spc="-1" strike="noStrike">
                <a:solidFill>
                  <a:srgbClr val="000000"/>
                </a:solidFill>
                <a:latin typeface="Calibri"/>
              </a:rPr>
              <a:t>Let’s watch a video about wild animals</a:t>
            </a: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720"/>
              </a:spcBef>
              <a:buNone/>
              <a:tabLst>
                <a:tab algn="l" pos="0"/>
              </a:tabLst>
            </a:pP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961"/>
              </a:spcBef>
              <a:buNone/>
              <a:tabLst>
                <a:tab algn="l" pos="0"/>
              </a:tabLst>
            </a:pPr>
            <a:r>
              <a:rPr b="1" lang="en-US" sz="4800" spc="-1" strike="noStrike">
                <a:solidFill>
                  <a:srgbClr val="000000"/>
                </a:solidFill>
                <a:latin typeface="Calibri"/>
              </a:rPr>
              <a:t>The Bengal tiger </a:t>
            </a:r>
            <a:r>
              <a:rPr b="0" lang="en-US" sz="4800" spc="-1" strike="noStrike">
                <a:solidFill>
                  <a:srgbClr val="000000"/>
                </a:solidFill>
                <a:latin typeface="Calibri"/>
              </a:rPr>
              <a:t>is the national animal of India. It is orange with black, grey or brown </a:t>
            </a:r>
            <a:r>
              <a:rPr b="1" lang="en-US" sz="4800" spc="-1" strike="noStrike">
                <a:solidFill>
                  <a:srgbClr val="000000"/>
                </a:solidFill>
                <a:latin typeface="Calibri"/>
              </a:rPr>
              <a:t>stripes</a:t>
            </a:r>
            <a:r>
              <a:rPr b="0" lang="en-US" sz="4800" spc="-1" strike="noStrike">
                <a:solidFill>
                  <a:srgbClr val="000000"/>
                </a:solidFill>
                <a:latin typeface="Calibri"/>
              </a:rPr>
              <a:t>. </a:t>
            </a:r>
            <a:endParaRPr b="0" lang="ru-RU" sz="48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720"/>
              </a:spcBef>
              <a:buNone/>
              <a:tabLst>
                <a:tab algn="l" pos="0"/>
              </a:tabLst>
            </a:pP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6" name="Рисунок 3" descr="https://w7.pngwing.com/pngs/793/471/png-transparent-bengal-tiger-white-tiger-lsu-tigers-women-s-soccer-leopard-mammal-face-animals.png"/>
          <p:cNvPicPr/>
          <p:nvPr/>
        </p:nvPicPr>
        <p:blipFill>
          <a:blip r:embed="rId1"/>
          <a:stretch/>
        </p:blipFill>
        <p:spPr>
          <a:xfrm>
            <a:off x="3348000" y="476640"/>
            <a:ext cx="2232000" cy="273600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879"/>
              </a:spcBef>
              <a:buNone/>
              <a:tabLst>
                <a:tab algn="l" pos="0"/>
              </a:tabLst>
            </a:pPr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The </a:t>
            </a: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Indian cobra </a:t>
            </a:r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is a black, brown, white or yellow snake. It is very </a:t>
            </a:r>
            <a:r>
              <a:rPr b="1" lang="en-US" sz="4400" spc="-1" strike="noStrike">
                <a:solidFill>
                  <a:srgbClr val="000000"/>
                </a:solidFill>
                <a:latin typeface="Calibri"/>
              </a:rPr>
              <a:t>dangerous</a:t>
            </a:r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. 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879"/>
              </a:spcBef>
              <a:buNone/>
              <a:tabLst>
                <a:tab algn="l" pos="0"/>
              </a:tabLst>
            </a:pP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8" name="Рисунок 3" descr="https://avatars.mds.yandex.net/i?id=f6f75f2fe97b4c4697419d92b4469f0a1b54bbe4-10114683-images-thumbs&amp;n=13"/>
          <p:cNvPicPr/>
          <p:nvPr/>
        </p:nvPicPr>
        <p:blipFill>
          <a:blip r:embed="rId1"/>
          <a:stretch/>
        </p:blipFill>
        <p:spPr>
          <a:xfrm>
            <a:off x="2771640" y="548640"/>
            <a:ext cx="2805120" cy="289080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000"/>
          </a:bodyPr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080"/>
              </a:spcBef>
              <a:buNone/>
              <a:tabLst>
                <a:tab algn="l" pos="0"/>
              </a:tabLst>
            </a:pPr>
            <a:r>
              <a:rPr b="1" lang="en-US" sz="5400" spc="-1" strike="noStrike">
                <a:solidFill>
                  <a:srgbClr val="000000"/>
                </a:solidFill>
                <a:latin typeface="Calibri"/>
              </a:rPr>
              <a:t>Indian elephants </a:t>
            </a:r>
            <a:r>
              <a:rPr b="0" lang="en-US" sz="5400" spc="-1" strike="noStrike">
                <a:solidFill>
                  <a:srgbClr val="000000"/>
                </a:solidFill>
                <a:latin typeface="Calibri"/>
              </a:rPr>
              <a:t>are very big and tall. They have </a:t>
            </a:r>
            <a:r>
              <a:rPr b="1" lang="en-US" sz="5400" spc="-1" strike="noStrike">
                <a:solidFill>
                  <a:srgbClr val="000000"/>
                </a:solidFill>
                <a:latin typeface="Calibri"/>
              </a:rPr>
              <a:t>trunks</a:t>
            </a:r>
            <a:r>
              <a:rPr b="0" lang="en-US" sz="5400" spc="-1" strike="noStrike">
                <a:solidFill>
                  <a:srgbClr val="000000"/>
                </a:solidFill>
                <a:latin typeface="Calibri"/>
              </a:rPr>
              <a:t>. </a:t>
            </a: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0" name="Picture 2" descr=""/>
          <p:cNvPicPr/>
          <p:nvPr/>
        </p:nvPicPr>
        <p:blipFill>
          <a:blip r:embed="rId1"/>
          <a:stretch/>
        </p:blipFill>
        <p:spPr>
          <a:xfrm>
            <a:off x="2121840" y="331920"/>
            <a:ext cx="3358080" cy="3385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115000"/>
              </a:lnSpc>
              <a:spcBef>
                <a:spcPts val="1080"/>
              </a:spcBef>
              <a:spcAft>
                <a:spcPts val="1001"/>
              </a:spcAft>
              <a:buNone/>
              <a:tabLst>
                <a:tab algn="l" pos="0"/>
              </a:tabLst>
            </a:pP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15000"/>
              </a:lnSpc>
              <a:spcBef>
                <a:spcPts val="1080"/>
              </a:spcBef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5400" spc="-1" strike="noStrike">
                <a:solidFill>
                  <a:srgbClr val="000000"/>
                </a:solidFill>
                <a:latin typeface="Calibri"/>
                <a:ea typeface="Calibri"/>
              </a:rPr>
              <a:t>The Indian </a:t>
            </a:r>
            <a:r>
              <a:rPr b="1" lang="en-US" sz="5400" spc="-1" strike="noStrike">
                <a:solidFill>
                  <a:srgbClr val="000000"/>
                </a:solidFill>
                <a:latin typeface="Calibri"/>
                <a:ea typeface="Calibri"/>
              </a:rPr>
              <a:t>rhino</a:t>
            </a:r>
            <a:r>
              <a:rPr b="0" lang="en-US" sz="5400" spc="-1" strike="noStrike">
                <a:solidFill>
                  <a:srgbClr val="000000"/>
                </a:solidFill>
                <a:latin typeface="Calibri"/>
                <a:ea typeface="Calibri"/>
              </a:rPr>
              <a:t> is a funny animal! It has one </a:t>
            </a:r>
            <a:r>
              <a:rPr b="1" lang="en-US" sz="5400" spc="-1" strike="noStrike">
                <a:solidFill>
                  <a:srgbClr val="000000"/>
                </a:solidFill>
                <a:latin typeface="Calibri"/>
                <a:ea typeface="Calibri"/>
              </a:rPr>
              <a:t>horn</a:t>
            </a:r>
            <a:r>
              <a:rPr b="0" lang="en-US" sz="5400" spc="-1" strike="noStrike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r>
              <a:rPr b="0" lang="en-US" sz="2800" spc="-1" strike="noStrike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2" name="Рисунок 3" descr="https://clipart-library.com/images/Lid55a78T.jpg"/>
          <p:cNvPicPr/>
          <p:nvPr/>
        </p:nvPicPr>
        <p:blipFill>
          <a:blip r:embed="rId1"/>
          <a:stretch/>
        </p:blipFill>
        <p:spPr>
          <a:xfrm>
            <a:off x="3132000" y="692640"/>
            <a:ext cx="3469320" cy="2200320"/>
          </a:xfrm>
          <a:prstGeom prst="rect">
            <a:avLst/>
          </a:prstGeom>
          <a:ln w="9525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Task with scratch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>
              <a:buNone/>
            </a:pP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9" name="Picture 2" descr="C:\Users\Администратор\Desktop\1673534546_gas-kvas-com-p-bik-detskii-risunok-3.png"/>
          <p:cNvPicPr/>
          <p:nvPr/>
        </p:nvPicPr>
        <p:blipFill>
          <a:blip r:embed="rId1"/>
          <a:stretch/>
        </p:blipFill>
        <p:spPr>
          <a:xfrm>
            <a:off x="4716000" y="3791160"/>
            <a:ext cx="2796480" cy="2806920"/>
          </a:xfrm>
          <a:prstGeom prst="rect">
            <a:avLst/>
          </a:prstGeom>
          <a:ln w="0">
            <a:noFill/>
          </a:ln>
        </p:spPr>
      </p:pic>
      <p:pic>
        <p:nvPicPr>
          <p:cNvPr id="90" name="Picture 3" descr="C:\Users\Администратор\Desktop\1673468484_gas-kvas-com-p-detskii-risunok-ulitka-3.jpg"/>
          <p:cNvPicPr/>
          <p:nvPr/>
        </p:nvPicPr>
        <p:blipFill>
          <a:blip r:embed="rId2"/>
          <a:stretch/>
        </p:blipFill>
        <p:spPr>
          <a:xfrm>
            <a:off x="6372360" y="1268640"/>
            <a:ext cx="2280960" cy="2280960"/>
          </a:xfrm>
          <a:prstGeom prst="rect">
            <a:avLst/>
          </a:prstGeom>
          <a:ln w="0">
            <a:noFill/>
          </a:ln>
        </p:spPr>
      </p:pic>
      <p:pic>
        <p:nvPicPr>
          <p:cNvPr id="91" name="Picture 4" descr="C:\Users\Администратор\Desktop\060e29885cd8309c836fc6be0bb1c2ab.jpg"/>
          <p:cNvPicPr/>
          <p:nvPr/>
        </p:nvPicPr>
        <p:blipFill>
          <a:blip r:embed="rId3"/>
          <a:stretch/>
        </p:blipFill>
        <p:spPr>
          <a:xfrm>
            <a:off x="3492000" y="1081440"/>
            <a:ext cx="2432880" cy="2728080"/>
          </a:xfrm>
          <a:prstGeom prst="rect">
            <a:avLst/>
          </a:prstGeom>
          <a:ln w="0">
            <a:noFill/>
          </a:ln>
        </p:spPr>
      </p:pic>
      <p:pic>
        <p:nvPicPr>
          <p:cNvPr id="92" name="Picture 5" descr="C:\Users\Администратор\Desktop\1695834055_gas-kvas-com-p-kartinki-mishka-13.jpg"/>
          <p:cNvPicPr/>
          <p:nvPr/>
        </p:nvPicPr>
        <p:blipFill>
          <a:blip r:embed="rId4"/>
          <a:stretch/>
        </p:blipFill>
        <p:spPr>
          <a:xfrm>
            <a:off x="1259640" y="4035240"/>
            <a:ext cx="1964520" cy="2243520"/>
          </a:xfrm>
          <a:prstGeom prst="rect">
            <a:avLst/>
          </a:prstGeom>
          <a:ln w="0">
            <a:noFill/>
          </a:ln>
        </p:spPr>
      </p:pic>
      <p:pic>
        <p:nvPicPr>
          <p:cNvPr id="93" name="Picture 6" descr="C:\Users\Администратор\Desktop\HD-wallpaper-fluffball-orange-ginger-kitten-cat-animal-chiakiro-cute-blue-eyes-pisici.jpg"/>
          <p:cNvPicPr/>
          <p:nvPr/>
        </p:nvPicPr>
        <p:blipFill>
          <a:blip r:embed="rId5"/>
          <a:stretch/>
        </p:blipFill>
        <p:spPr>
          <a:xfrm>
            <a:off x="467640" y="1340640"/>
            <a:ext cx="2847600" cy="2523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8800" spc="-1" strike="noStrike">
                <a:solidFill>
                  <a:srgbClr val="000000"/>
                </a:solidFill>
                <a:latin typeface="Calibri"/>
              </a:rPr>
              <a:t>kitten</a:t>
            </a:r>
            <a:endParaRPr b="0" lang="ru-RU" sz="8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5" name="Picture 2" descr=""/>
          <p:cNvPicPr/>
          <p:nvPr/>
        </p:nvPicPr>
        <p:blipFill>
          <a:blip r:embed="rId1"/>
          <a:stretch/>
        </p:blipFill>
        <p:spPr>
          <a:xfrm>
            <a:off x="1979640" y="1700640"/>
            <a:ext cx="5239440" cy="4645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9600" spc="-1" strike="noStrike">
                <a:solidFill>
                  <a:srgbClr val="000000"/>
                </a:solidFill>
                <a:latin typeface="Calibri"/>
              </a:rPr>
              <a:t>peacock</a:t>
            </a:r>
            <a:endParaRPr b="0" lang="ru-RU" sz="9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7" name="Picture 2" descr=""/>
          <p:cNvPicPr/>
          <p:nvPr/>
        </p:nvPicPr>
        <p:blipFill>
          <a:blip r:embed="rId1"/>
          <a:stretch/>
        </p:blipFill>
        <p:spPr>
          <a:xfrm>
            <a:off x="2339640" y="1878840"/>
            <a:ext cx="4032000" cy="4527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9600" spc="-1" strike="noStrike">
                <a:solidFill>
                  <a:srgbClr val="000000"/>
                </a:solidFill>
                <a:latin typeface="Calibri"/>
              </a:rPr>
              <a:t>snail</a:t>
            </a:r>
            <a:endParaRPr b="0" lang="ru-RU" sz="9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9" name="Picture 2" descr=""/>
          <p:cNvPicPr/>
          <p:nvPr/>
        </p:nvPicPr>
        <p:blipFill>
          <a:blip r:embed="rId1"/>
          <a:stretch/>
        </p:blipFill>
        <p:spPr>
          <a:xfrm>
            <a:off x="2267640" y="1414080"/>
            <a:ext cx="5103000" cy="5089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b="1" lang="en-US" sz="8800" spc="-1" strike="noStrike">
                <a:solidFill>
                  <a:srgbClr val="000000"/>
                </a:solidFill>
                <a:latin typeface="Calibri"/>
              </a:rPr>
              <a:t>mouse</a:t>
            </a:r>
            <a:endParaRPr b="0" lang="ru-RU" sz="8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1" name="Picture 2" descr=""/>
          <p:cNvPicPr/>
          <p:nvPr/>
        </p:nvPicPr>
        <p:blipFill>
          <a:blip r:embed="rId1"/>
          <a:stretch/>
        </p:blipFill>
        <p:spPr>
          <a:xfrm>
            <a:off x="2483640" y="1845000"/>
            <a:ext cx="3861360" cy="4413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Application>sFree_Office_for_Docs_and_PDF/7.4.2.3$Windows_X86_64 LibreOffice_project/382eef1f22670f7f4118c8c2dd222ec7ad009daf</Application>
  <AppVersion>15.0000</AppVersion>
  <Words>174</Words>
  <Paragraphs>75</Paragraphs>
  <Company>Microsoft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2024-01-30T20:42:49Z</dcterms:created>
  <dc:creator>Admin</dc:creator>
  <dc:description/>
  <dc:language>ru-RU</dc:language>
  <cp:lastModifiedBy/>
  <dcterms:modified xsi:type="dcterms:W3CDTF">2026-01-17T23:35:39Z</dcterms:modified>
  <cp:revision>44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47</vt:i4>
  </property>
</Properties>
</file>