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3" r:id="rId3"/>
    <p:sldId id="264" r:id="rId4"/>
    <p:sldId id="265" r:id="rId5"/>
    <p:sldId id="280" r:id="rId6"/>
    <p:sldId id="273" r:id="rId7"/>
    <p:sldId id="282" r:id="rId8"/>
    <p:sldId id="288" r:id="rId9"/>
    <p:sldId id="271" r:id="rId10"/>
    <p:sldId id="305" r:id="rId11"/>
    <p:sldId id="306" r:id="rId12"/>
    <p:sldId id="266" r:id="rId13"/>
    <p:sldId id="292" r:id="rId14"/>
    <p:sldId id="270" r:id="rId15"/>
    <p:sldId id="284" r:id="rId16"/>
    <p:sldId id="268" r:id="rId17"/>
    <p:sldId id="287" r:id="rId18"/>
    <p:sldId id="304" r:id="rId19"/>
    <p:sldId id="308" r:id="rId20"/>
    <p:sldId id="272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F6E4"/>
    <a:srgbClr val="9DE3AE"/>
    <a:srgbClr val="66FF33"/>
    <a:srgbClr val="FF3399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9024" autoAdjust="0"/>
  </p:normalViewPr>
  <p:slideViewPr>
    <p:cSldViewPr>
      <p:cViewPr varScale="1">
        <p:scale>
          <a:sx n="91" d="100"/>
          <a:sy n="91" d="100"/>
        </p:scale>
        <p:origin x="14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612BEF-459C-4E4F-BD0C-352D325DEF40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E53B189-0707-4064-9012-2711E3FFAF51}">
      <dgm:prSet phldrT="[Текст]"/>
      <dgm:spPr/>
      <dgm:t>
        <a:bodyPr/>
        <a:lstStyle/>
        <a:p>
          <a:r>
            <a:rPr lang="ru-RU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83B5739D-730E-4AFE-B96D-E4455600C418}" type="parTrans" cxnId="{4DE6CD2A-1886-4C46-9D77-B525569F2250}">
      <dgm:prSet/>
      <dgm:spPr/>
      <dgm:t>
        <a:bodyPr/>
        <a:lstStyle/>
        <a:p>
          <a:endParaRPr lang="ru-RU"/>
        </a:p>
      </dgm:t>
    </dgm:pt>
    <dgm:pt modelId="{B344321C-0B86-4D86-BBBA-01F7BE1DC4BD}" type="sibTrans" cxnId="{4DE6CD2A-1886-4C46-9D77-B525569F2250}">
      <dgm:prSet/>
      <dgm:spPr/>
      <dgm:t>
        <a:bodyPr/>
        <a:lstStyle/>
        <a:p>
          <a:endParaRPr lang="ru-RU"/>
        </a:p>
      </dgm:t>
    </dgm:pt>
    <dgm:pt modelId="{8FDD254B-A7A3-4B97-9FBB-6289B1A1C2D8}">
      <dgm:prSet phldrT="[Текст]"/>
      <dgm:spPr/>
      <dgm:t>
        <a:bodyPr/>
        <a:lstStyle/>
        <a:p>
          <a:r>
            <a:rPr lang="ru-RU" b="1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06A0B552-DD05-48D0-9362-8322752BB7E8}" type="parTrans" cxnId="{2A4D9614-457C-433E-94C6-B9DE1C56CE3A}">
      <dgm:prSet/>
      <dgm:spPr/>
      <dgm:t>
        <a:bodyPr/>
        <a:lstStyle/>
        <a:p>
          <a:endParaRPr lang="ru-RU"/>
        </a:p>
      </dgm:t>
    </dgm:pt>
    <dgm:pt modelId="{EBD29791-9A82-434A-9C55-C4C617D9F71B}" type="sibTrans" cxnId="{2A4D9614-457C-433E-94C6-B9DE1C56CE3A}">
      <dgm:prSet/>
      <dgm:spPr/>
      <dgm:t>
        <a:bodyPr/>
        <a:lstStyle/>
        <a:p>
          <a:endParaRPr lang="ru-RU"/>
        </a:p>
      </dgm:t>
    </dgm:pt>
    <dgm:pt modelId="{EF3DA76C-D868-4446-A08E-A80CAB3A147C}">
      <dgm:prSet phldrT="[Текст]"/>
      <dgm:spPr/>
      <dgm:t>
        <a:bodyPr/>
        <a:lstStyle/>
        <a:p>
          <a:r>
            <a: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b="1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A31BBBB-92DE-4318-A834-B18F8235697B}" type="parTrans" cxnId="{8F79C2C1-3D75-42AE-87F7-4C0C67E1C079}">
      <dgm:prSet/>
      <dgm:spPr/>
      <dgm:t>
        <a:bodyPr/>
        <a:lstStyle/>
        <a:p>
          <a:endParaRPr lang="ru-RU"/>
        </a:p>
      </dgm:t>
    </dgm:pt>
    <dgm:pt modelId="{8E855F78-1780-4BCE-855D-F60F50D6C929}" type="sibTrans" cxnId="{8F79C2C1-3D75-42AE-87F7-4C0C67E1C079}">
      <dgm:prSet/>
      <dgm:spPr/>
      <dgm:t>
        <a:bodyPr/>
        <a:lstStyle/>
        <a:p>
          <a:endParaRPr lang="ru-RU"/>
        </a:p>
      </dgm:t>
    </dgm:pt>
    <dgm:pt modelId="{D831D0E8-FC2F-417C-8A50-B7132907CF42}">
      <dgm:prSet phldrT="[Текст]"/>
      <dgm:spPr/>
      <dgm:t>
        <a:bodyPr/>
        <a:lstStyle/>
        <a:p>
          <a:r>
            <a: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b="1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2906A97-F5A7-4243-91E1-2EDEF5FF9D0D}" type="parTrans" cxnId="{C556B844-3FF7-48D8-AAAE-B827F5A1606D}">
      <dgm:prSet/>
      <dgm:spPr/>
      <dgm:t>
        <a:bodyPr/>
        <a:lstStyle/>
        <a:p>
          <a:endParaRPr lang="ru-RU"/>
        </a:p>
      </dgm:t>
    </dgm:pt>
    <dgm:pt modelId="{C8376CF7-2716-44AF-B5BA-D986C510E351}" type="sibTrans" cxnId="{C556B844-3FF7-48D8-AAAE-B827F5A1606D}">
      <dgm:prSet/>
      <dgm:spPr/>
      <dgm:t>
        <a:bodyPr/>
        <a:lstStyle/>
        <a:p>
          <a:endParaRPr lang="ru-RU"/>
        </a:p>
      </dgm:t>
    </dgm:pt>
    <dgm:pt modelId="{446CA65D-CB69-46F3-B3D9-11BB3C3F4571}" type="pres">
      <dgm:prSet presAssocID="{66612BEF-459C-4E4F-BD0C-352D325DE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98A81F-6172-48FF-A315-DC20E1D6D860}" type="pres">
      <dgm:prSet presAssocID="{9E53B189-0707-4064-9012-2711E3FFAF51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A0F06-B176-4222-B794-F8A2ACEF7896}" type="pres">
      <dgm:prSet presAssocID="{B344321C-0B86-4D86-BBBA-01F7BE1DC4BD}" presName="space" presStyleCnt="0"/>
      <dgm:spPr/>
    </dgm:pt>
    <dgm:pt modelId="{F714F26A-66E6-47A5-BA72-4D05BE71D5ED}" type="pres">
      <dgm:prSet presAssocID="{8FDD254B-A7A3-4B97-9FBB-6289B1A1C2D8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B16E1-7DA5-48EB-B3D7-8BC424EC9F8B}" type="pres">
      <dgm:prSet presAssocID="{EBD29791-9A82-434A-9C55-C4C617D9F71B}" presName="space" presStyleCnt="0"/>
      <dgm:spPr/>
    </dgm:pt>
    <dgm:pt modelId="{71C6594F-E037-4259-BCD1-AAD3B842C68C}" type="pres">
      <dgm:prSet presAssocID="{EF3DA76C-D868-4446-A08E-A80CAB3A1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0814D-27E9-4EA5-92C4-69241B91B41B}" type="pres">
      <dgm:prSet presAssocID="{8E855F78-1780-4BCE-855D-F60F50D6C929}" presName="space" presStyleCnt="0"/>
      <dgm:spPr/>
    </dgm:pt>
    <dgm:pt modelId="{7639CDC6-C8AB-48DF-84F2-A06C8023F0E7}" type="pres">
      <dgm:prSet presAssocID="{D831D0E8-FC2F-417C-8A50-B7132907CF42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DD336B-6B3A-4824-969B-7B5998490921}" type="presOf" srcId="{9E53B189-0707-4064-9012-2711E3FFAF51}" destId="{5E98A81F-6172-48FF-A315-DC20E1D6D860}" srcOrd="0" destOrd="0" presId="urn:microsoft.com/office/officeart/2005/8/layout/venn3"/>
    <dgm:cxn modelId="{8F79C2C1-3D75-42AE-87F7-4C0C67E1C079}" srcId="{66612BEF-459C-4E4F-BD0C-352D325DEF40}" destId="{EF3DA76C-D868-4446-A08E-A80CAB3A147C}" srcOrd="2" destOrd="0" parTransId="{FA31BBBB-92DE-4318-A834-B18F8235697B}" sibTransId="{8E855F78-1780-4BCE-855D-F60F50D6C929}"/>
    <dgm:cxn modelId="{C556B844-3FF7-48D8-AAAE-B827F5A1606D}" srcId="{66612BEF-459C-4E4F-BD0C-352D325DEF40}" destId="{D831D0E8-FC2F-417C-8A50-B7132907CF42}" srcOrd="3" destOrd="0" parTransId="{D2906A97-F5A7-4243-91E1-2EDEF5FF9D0D}" sibTransId="{C8376CF7-2716-44AF-B5BA-D986C510E351}"/>
    <dgm:cxn modelId="{4DE6CD2A-1886-4C46-9D77-B525569F2250}" srcId="{66612BEF-459C-4E4F-BD0C-352D325DEF40}" destId="{9E53B189-0707-4064-9012-2711E3FFAF51}" srcOrd="0" destOrd="0" parTransId="{83B5739D-730E-4AFE-B96D-E4455600C418}" sibTransId="{B344321C-0B86-4D86-BBBA-01F7BE1DC4BD}"/>
    <dgm:cxn modelId="{8F53D267-6B4F-47FA-B6F0-E264C03BEC15}" type="presOf" srcId="{66612BEF-459C-4E4F-BD0C-352D325DEF40}" destId="{446CA65D-CB69-46F3-B3D9-11BB3C3F4571}" srcOrd="0" destOrd="0" presId="urn:microsoft.com/office/officeart/2005/8/layout/venn3"/>
    <dgm:cxn modelId="{EB072849-B879-4CC8-ACBE-C126FFEB3E58}" type="presOf" srcId="{D831D0E8-FC2F-417C-8A50-B7132907CF42}" destId="{7639CDC6-C8AB-48DF-84F2-A06C8023F0E7}" srcOrd="0" destOrd="0" presId="urn:microsoft.com/office/officeart/2005/8/layout/venn3"/>
    <dgm:cxn modelId="{2A4D9614-457C-433E-94C6-B9DE1C56CE3A}" srcId="{66612BEF-459C-4E4F-BD0C-352D325DEF40}" destId="{8FDD254B-A7A3-4B97-9FBB-6289B1A1C2D8}" srcOrd="1" destOrd="0" parTransId="{06A0B552-DD05-48D0-9362-8322752BB7E8}" sibTransId="{EBD29791-9A82-434A-9C55-C4C617D9F71B}"/>
    <dgm:cxn modelId="{0FE66656-2843-47AB-B33D-D0A9E2D9CF4C}" type="presOf" srcId="{EF3DA76C-D868-4446-A08E-A80CAB3A147C}" destId="{71C6594F-E037-4259-BCD1-AAD3B842C68C}" srcOrd="0" destOrd="0" presId="urn:microsoft.com/office/officeart/2005/8/layout/venn3"/>
    <dgm:cxn modelId="{0D06FD6E-2671-4F96-8A29-383D72AE485A}" type="presOf" srcId="{8FDD254B-A7A3-4B97-9FBB-6289B1A1C2D8}" destId="{F714F26A-66E6-47A5-BA72-4D05BE71D5ED}" srcOrd="0" destOrd="0" presId="urn:microsoft.com/office/officeart/2005/8/layout/venn3"/>
    <dgm:cxn modelId="{BCE75504-E8E2-4DBE-8A06-57FCBCA1AC70}" type="presParOf" srcId="{446CA65D-CB69-46F3-B3D9-11BB3C3F4571}" destId="{5E98A81F-6172-48FF-A315-DC20E1D6D860}" srcOrd="0" destOrd="0" presId="urn:microsoft.com/office/officeart/2005/8/layout/venn3"/>
    <dgm:cxn modelId="{721A5421-57E3-43A9-9E7E-1DB6E8CAE242}" type="presParOf" srcId="{446CA65D-CB69-46F3-B3D9-11BB3C3F4571}" destId="{233A0F06-B176-4222-B794-F8A2ACEF7896}" srcOrd="1" destOrd="0" presId="urn:microsoft.com/office/officeart/2005/8/layout/venn3"/>
    <dgm:cxn modelId="{435DF3C6-2BBD-48D9-97AF-4678E105CA8D}" type="presParOf" srcId="{446CA65D-CB69-46F3-B3D9-11BB3C3F4571}" destId="{F714F26A-66E6-47A5-BA72-4D05BE71D5ED}" srcOrd="2" destOrd="0" presId="urn:microsoft.com/office/officeart/2005/8/layout/venn3"/>
    <dgm:cxn modelId="{0EFA3FF1-DA1E-4992-B6AF-CEEC634A353F}" type="presParOf" srcId="{446CA65D-CB69-46F3-B3D9-11BB3C3F4571}" destId="{C1BB16E1-7DA5-48EB-B3D7-8BC424EC9F8B}" srcOrd="3" destOrd="0" presId="urn:microsoft.com/office/officeart/2005/8/layout/venn3"/>
    <dgm:cxn modelId="{32E3E964-F5E7-44FD-B936-CB89D78CE850}" type="presParOf" srcId="{446CA65D-CB69-46F3-B3D9-11BB3C3F4571}" destId="{71C6594F-E037-4259-BCD1-AAD3B842C68C}" srcOrd="4" destOrd="0" presId="urn:microsoft.com/office/officeart/2005/8/layout/venn3"/>
    <dgm:cxn modelId="{4B3DDD7D-7C48-47A7-A1ED-9F8934180A47}" type="presParOf" srcId="{446CA65D-CB69-46F3-B3D9-11BB3C3F4571}" destId="{DEE0814D-27E9-4EA5-92C4-69241B91B41B}" srcOrd="5" destOrd="0" presId="urn:microsoft.com/office/officeart/2005/8/layout/venn3"/>
    <dgm:cxn modelId="{0B3F3DC7-B382-45AE-B7CB-5646A97136F5}" type="presParOf" srcId="{446CA65D-CB69-46F3-B3D9-11BB3C3F4571}" destId="{7639CDC6-C8AB-48DF-84F2-A06C8023F0E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E1088C-D00C-4178-B118-09F4A6B86C1F}" type="doc">
      <dgm:prSet loTypeId="urn:microsoft.com/office/officeart/2005/8/layout/venn3" loCatId="relationship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C3D1718-21F3-40E3-8073-40B31DB53FAD}">
      <dgm:prSet phldrT="[Текст]"/>
      <dgm:spPr/>
      <dgm:t>
        <a:bodyPr/>
        <a:lstStyle/>
        <a:p>
          <a:r>
            <a:rPr lang="ru-RU" b="1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b="1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FB4F1DF5-F755-4EE5-941A-1EE9E50960FD}" type="parTrans" cxnId="{D9CBD004-72A9-4804-AE07-EA07791816CD}">
      <dgm:prSet/>
      <dgm:spPr/>
      <dgm:t>
        <a:bodyPr/>
        <a:lstStyle/>
        <a:p>
          <a:endParaRPr lang="ru-RU"/>
        </a:p>
      </dgm:t>
    </dgm:pt>
    <dgm:pt modelId="{B0E8BB12-CFD1-482C-816C-3326E2D567EA}" type="sibTrans" cxnId="{D9CBD004-72A9-4804-AE07-EA07791816CD}">
      <dgm:prSet/>
      <dgm:spPr/>
      <dgm:t>
        <a:bodyPr/>
        <a:lstStyle/>
        <a:p>
          <a:endParaRPr lang="ru-RU"/>
        </a:p>
      </dgm:t>
    </dgm:pt>
    <dgm:pt modelId="{CD68ACB4-957B-40B2-9AB7-BA3A4F59C6F2}">
      <dgm:prSet phldrT="[Текст]"/>
      <dgm:spPr/>
      <dgm:t>
        <a:bodyPr/>
        <a:lstStyle/>
        <a:p>
          <a:r>
            <a:rPr lang="ru-RU" b="1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b="1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DEF4351E-9EF5-47B7-897D-CC7955255FCB}" type="parTrans" cxnId="{1B068332-028C-468D-9726-36F0F6D05170}">
      <dgm:prSet/>
      <dgm:spPr/>
      <dgm:t>
        <a:bodyPr/>
        <a:lstStyle/>
        <a:p>
          <a:endParaRPr lang="ru-RU"/>
        </a:p>
      </dgm:t>
    </dgm:pt>
    <dgm:pt modelId="{435A1D48-54BE-40D1-A469-D315A115FBC3}" type="sibTrans" cxnId="{1B068332-028C-468D-9726-36F0F6D05170}">
      <dgm:prSet/>
      <dgm:spPr/>
      <dgm:t>
        <a:bodyPr/>
        <a:lstStyle/>
        <a:p>
          <a:endParaRPr lang="ru-RU"/>
        </a:p>
      </dgm:t>
    </dgm:pt>
    <dgm:pt modelId="{55503469-2CDB-46B9-B6CD-6814AE157330}">
      <dgm:prSet phldrT="[Текст]"/>
      <dgm:spPr/>
      <dgm:t>
        <a:bodyPr/>
        <a:lstStyle/>
        <a:p>
          <a:r>
            <a: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b="1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3DB5985F-6488-4E94-8920-B535FEFF2C99}" type="parTrans" cxnId="{546B6878-648D-45C1-B0B6-F7A7BCAA0958}">
      <dgm:prSet/>
      <dgm:spPr/>
      <dgm:t>
        <a:bodyPr/>
        <a:lstStyle/>
        <a:p>
          <a:endParaRPr lang="ru-RU"/>
        </a:p>
      </dgm:t>
    </dgm:pt>
    <dgm:pt modelId="{E8A7A12F-6080-4165-AF5C-B319E5396197}" type="sibTrans" cxnId="{546B6878-648D-45C1-B0B6-F7A7BCAA0958}">
      <dgm:prSet/>
      <dgm:spPr/>
      <dgm:t>
        <a:bodyPr/>
        <a:lstStyle/>
        <a:p>
          <a:endParaRPr lang="ru-RU"/>
        </a:p>
      </dgm:t>
    </dgm:pt>
    <dgm:pt modelId="{9B28D258-7D84-4D3E-A4D6-4DC2CAD20B9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b="1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gm:t>
    </dgm:pt>
    <dgm:pt modelId="{B341EC72-6504-4DCA-8202-7D7F2A012550}" type="parTrans" cxnId="{84003F47-7053-4016-9D12-B80EDC0D38E5}">
      <dgm:prSet/>
      <dgm:spPr/>
      <dgm:t>
        <a:bodyPr/>
        <a:lstStyle/>
        <a:p>
          <a:endParaRPr lang="ru-RU"/>
        </a:p>
      </dgm:t>
    </dgm:pt>
    <dgm:pt modelId="{DC2A7713-49B2-47A6-92E6-BC5A4E987498}" type="sibTrans" cxnId="{84003F47-7053-4016-9D12-B80EDC0D38E5}">
      <dgm:prSet/>
      <dgm:spPr/>
      <dgm:t>
        <a:bodyPr/>
        <a:lstStyle/>
        <a:p>
          <a:endParaRPr lang="ru-RU"/>
        </a:p>
      </dgm:t>
    </dgm:pt>
    <dgm:pt modelId="{F0D1C6A0-6AE3-4478-BCA0-1963AF8130D5}" type="pres">
      <dgm:prSet presAssocID="{EAE1088C-D00C-4178-B118-09F4A6B86C1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C5F6B0-4D31-493A-9460-1EC566C3BB84}" type="pres">
      <dgm:prSet presAssocID="{3C3D1718-21F3-40E3-8073-40B31DB53FA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42DF3E-E78D-462F-A5CC-E16C67B01821}" type="pres">
      <dgm:prSet presAssocID="{B0E8BB12-CFD1-482C-816C-3326E2D567EA}" presName="space" presStyleCnt="0"/>
      <dgm:spPr/>
    </dgm:pt>
    <dgm:pt modelId="{6EF1AF08-9334-480F-9092-2F9E329DD69C}" type="pres">
      <dgm:prSet presAssocID="{CD68ACB4-957B-40B2-9AB7-BA3A4F59C6F2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C4B1EE-0694-4A8B-ADE2-6079FF95B405}" type="pres">
      <dgm:prSet presAssocID="{435A1D48-54BE-40D1-A469-D315A115FBC3}" presName="space" presStyleCnt="0"/>
      <dgm:spPr/>
    </dgm:pt>
    <dgm:pt modelId="{6FC185DC-2AFF-4C48-ABA6-A267AA6D91B6}" type="pres">
      <dgm:prSet presAssocID="{55503469-2CDB-46B9-B6CD-6814AE15733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37D8B-7FC9-4805-BF3E-0815E46E311C}" type="pres">
      <dgm:prSet presAssocID="{E8A7A12F-6080-4165-AF5C-B319E5396197}" presName="space" presStyleCnt="0"/>
      <dgm:spPr/>
    </dgm:pt>
    <dgm:pt modelId="{218F0263-153A-4B8C-B3FB-8AB83B00CF86}" type="pres">
      <dgm:prSet presAssocID="{9B28D258-7D84-4D3E-A4D6-4DC2CAD20B9A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C4E9D9-267F-4D1E-8826-8E2C72331376}" type="presOf" srcId="{EAE1088C-D00C-4178-B118-09F4A6B86C1F}" destId="{F0D1C6A0-6AE3-4478-BCA0-1963AF8130D5}" srcOrd="0" destOrd="0" presId="urn:microsoft.com/office/officeart/2005/8/layout/venn3"/>
    <dgm:cxn modelId="{ADDA7373-558C-451C-A140-4B7BCE53BE4F}" type="presOf" srcId="{CD68ACB4-957B-40B2-9AB7-BA3A4F59C6F2}" destId="{6EF1AF08-9334-480F-9092-2F9E329DD69C}" srcOrd="0" destOrd="0" presId="urn:microsoft.com/office/officeart/2005/8/layout/venn3"/>
    <dgm:cxn modelId="{546B6878-648D-45C1-B0B6-F7A7BCAA0958}" srcId="{EAE1088C-D00C-4178-B118-09F4A6B86C1F}" destId="{55503469-2CDB-46B9-B6CD-6814AE157330}" srcOrd="2" destOrd="0" parTransId="{3DB5985F-6488-4E94-8920-B535FEFF2C99}" sibTransId="{E8A7A12F-6080-4165-AF5C-B319E5396197}"/>
    <dgm:cxn modelId="{F26F3885-9C2F-47AB-B262-94716C819E1F}" type="presOf" srcId="{55503469-2CDB-46B9-B6CD-6814AE157330}" destId="{6FC185DC-2AFF-4C48-ABA6-A267AA6D91B6}" srcOrd="0" destOrd="0" presId="urn:microsoft.com/office/officeart/2005/8/layout/venn3"/>
    <dgm:cxn modelId="{84003F47-7053-4016-9D12-B80EDC0D38E5}" srcId="{EAE1088C-D00C-4178-B118-09F4A6B86C1F}" destId="{9B28D258-7D84-4D3E-A4D6-4DC2CAD20B9A}" srcOrd="3" destOrd="0" parTransId="{B341EC72-6504-4DCA-8202-7D7F2A012550}" sibTransId="{DC2A7713-49B2-47A6-92E6-BC5A4E987498}"/>
    <dgm:cxn modelId="{92628820-625A-411B-9DBB-4D9CF7617B43}" type="presOf" srcId="{9B28D258-7D84-4D3E-A4D6-4DC2CAD20B9A}" destId="{218F0263-153A-4B8C-B3FB-8AB83B00CF86}" srcOrd="0" destOrd="0" presId="urn:microsoft.com/office/officeart/2005/8/layout/venn3"/>
    <dgm:cxn modelId="{1E3B81A0-E577-4E13-A0CB-D62FE6711EF5}" type="presOf" srcId="{3C3D1718-21F3-40E3-8073-40B31DB53FAD}" destId="{F9C5F6B0-4D31-493A-9460-1EC566C3BB84}" srcOrd="0" destOrd="0" presId="urn:microsoft.com/office/officeart/2005/8/layout/venn3"/>
    <dgm:cxn modelId="{D9CBD004-72A9-4804-AE07-EA07791816CD}" srcId="{EAE1088C-D00C-4178-B118-09F4A6B86C1F}" destId="{3C3D1718-21F3-40E3-8073-40B31DB53FAD}" srcOrd="0" destOrd="0" parTransId="{FB4F1DF5-F755-4EE5-941A-1EE9E50960FD}" sibTransId="{B0E8BB12-CFD1-482C-816C-3326E2D567EA}"/>
    <dgm:cxn modelId="{1B068332-028C-468D-9726-36F0F6D05170}" srcId="{EAE1088C-D00C-4178-B118-09F4A6B86C1F}" destId="{CD68ACB4-957B-40B2-9AB7-BA3A4F59C6F2}" srcOrd="1" destOrd="0" parTransId="{DEF4351E-9EF5-47B7-897D-CC7955255FCB}" sibTransId="{435A1D48-54BE-40D1-A469-D315A115FBC3}"/>
    <dgm:cxn modelId="{D884DFD9-3B74-427F-B8D6-BCFFEEF6BB2C}" type="presParOf" srcId="{F0D1C6A0-6AE3-4478-BCA0-1963AF8130D5}" destId="{F9C5F6B0-4D31-493A-9460-1EC566C3BB84}" srcOrd="0" destOrd="0" presId="urn:microsoft.com/office/officeart/2005/8/layout/venn3"/>
    <dgm:cxn modelId="{000EB954-86D9-40D5-8248-105D3018798C}" type="presParOf" srcId="{F0D1C6A0-6AE3-4478-BCA0-1963AF8130D5}" destId="{B842DF3E-E78D-462F-A5CC-E16C67B01821}" srcOrd="1" destOrd="0" presId="urn:microsoft.com/office/officeart/2005/8/layout/venn3"/>
    <dgm:cxn modelId="{43A6A3D0-6CD1-44B7-9B4A-9BB97973CC05}" type="presParOf" srcId="{F0D1C6A0-6AE3-4478-BCA0-1963AF8130D5}" destId="{6EF1AF08-9334-480F-9092-2F9E329DD69C}" srcOrd="2" destOrd="0" presId="urn:microsoft.com/office/officeart/2005/8/layout/venn3"/>
    <dgm:cxn modelId="{F12FDD3B-F811-439B-954A-96B25F0E4AF7}" type="presParOf" srcId="{F0D1C6A0-6AE3-4478-BCA0-1963AF8130D5}" destId="{B4C4B1EE-0694-4A8B-ADE2-6079FF95B405}" srcOrd="3" destOrd="0" presId="urn:microsoft.com/office/officeart/2005/8/layout/venn3"/>
    <dgm:cxn modelId="{4E4D714B-A818-4807-9D98-B6BF3752116F}" type="presParOf" srcId="{F0D1C6A0-6AE3-4478-BCA0-1963AF8130D5}" destId="{6FC185DC-2AFF-4C48-ABA6-A267AA6D91B6}" srcOrd="4" destOrd="0" presId="urn:microsoft.com/office/officeart/2005/8/layout/venn3"/>
    <dgm:cxn modelId="{FB8EF661-A4D0-4F5A-ADAB-E2D263D2E9B4}" type="presParOf" srcId="{F0D1C6A0-6AE3-4478-BCA0-1963AF8130D5}" destId="{8F737D8B-7FC9-4805-BF3E-0815E46E311C}" srcOrd="5" destOrd="0" presId="urn:microsoft.com/office/officeart/2005/8/layout/venn3"/>
    <dgm:cxn modelId="{4F945883-8AE8-4FD4-A542-E603C82B9B4B}" type="presParOf" srcId="{F0D1C6A0-6AE3-4478-BCA0-1963AF8130D5}" destId="{218F0263-153A-4B8C-B3FB-8AB83B00CF86}" srcOrd="6" destOrd="0" presId="urn:microsoft.com/office/officeart/2005/8/layout/venn3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98A81F-6172-48FF-A315-DC20E1D6D860}">
      <dsp:nvSpPr>
        <dsp:cNvPr id="0" name=""/>
        <dsp:cNvSpPr/>
      </dsp:nvSpPr>
      <dsp:spPr>
        <a:xfrm>
          <a:off x="1297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М</a:t>
          </a:r>
          <a:endParaRPr lang="ru-RU" sz="55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1897152"/>
        <a:ext cx="920603" cy="920603"/>
      </dsp:txXfrm>
    </dsp:sp>
    <dsp:sp modelId="{F714F26A-66E6-47A5-BA72-4D05BE71D5ED}">
      <dsp:nvSpPr>
        <dsp:cNvPr id="0" name=""/>
        <dsp:cNvSpPr/>
      </dsp:nvSpPr>
      <dsp:spPr>
        <a:xfrm>
          <a:off x="1042841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1570184"/>
            <a:satOff val="-2097"/>
            <a:lumOff val="1242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570184"/>
              <a:satOff val="-2097"/>
              <a:lumOff val="1242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33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1897152"/>
        <a:ext cx="920603" cy="920603"/>
      </dsp:txXfrm>
    </dsp:sp>
    <dsp:sp modelId="{71C6594F-E037-4259-BCD1-AAD3B842C68C}">
      <dsp:nvSpPr>
        <dsp:cNvPr id="0" name=""/>
        <dsp:cNvSpPr/>
      </dsp:nvSpPr>
      <dsp:spPr>
        <a:xfrm>
          <a:off x="2084385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3140368"/>
            <a:satOff val="-4193"/>
            <a:lumOff val="2484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3140368"/>
              <a:satOff val="-4193"/>
              <a:lumOff val="24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Л</a:t>
          </a:r>
          <a:endParaRPr lang="ru-RU" sz="5500" b="1" kern="1200" dirty="0"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1897152"/>
        <a:ext cx="920603" cy="920603"/>
      </dsp:txXfrm>
    </dsp:sp>
    <dsp:sp modelId="{7639CDC6-C8AB-48DF-84F2-A06C8023F0E7}">
      <dsp:nvSpPr>
        <dsp:cNvPr id="0" name=""/>
        <dsp:cNvSpPr/>
      </dsp:nvSpPr>
      <dsp:spPr>
        <a:xfrm>
          <a:off x="3125928" y="1706489"/>
          <a:ext cx="1301929" cy="1301929"/>
        </a:xfrm>
        <a:prstGeom prst="ellipse">
          <a:avLst/>
        </a:prstGeom>
        <a:solidFill>
          <a:schemeClr val="accent2">
            <a:alpha val="50000"/>
            <a:hueOff val="-4710551"/>
            <a:satOff val="-6290"/>
            <a:lumOff val="372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4710551"/>
              <a:satOff val="-6290"/>
              <a:lumOff val="372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О</a:t>
          </a:r>
          <a:endParaRPr lang="ru-RU" sz="5500" b="1" kern="1200" dirty="0">
            <a:solidFill>
              <a:srgbClr val="00B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1897152"/>
        <a:ext cx="920603" cy="9206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5F6B0-4D31-493A-9460-1EC566C3BB84}">
      <dsp:nvSpPr>
        <dsp:cNvPr id="0" name=""/>
        <dsp:cNvSpPr/>
      </dsp:nvSpPr>
      <dsp:spPr>
        <a:xfrm>
          <a:off x="1297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Д</a:t>
          </a:r>
          <a:endParaRPr lang="ru-RU" sz="5500" b="1" kern="1200" dirty="0">
            <a:solidFill>
              <a:srgbClr val="FF33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91960" y="2004309"/>
        <a:ext cx="920603" cy="920603"/>
      </dsp:txXfrm>
    </dsp:sp>
    <dsp:sp modelId="{6EF1AF08-9334-480F-9092-2F9E329DD69C}">
      <dsp:nvSpPr>
        <dsp:cNvPr id="0" name=""/>
        <dsp:cNvSpPr/>
      </dsp:nvSpPr>
      <dsp:spPr>
        <a:xfrm>
          <a:off x="1042841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1570184"/>
            <a:satOff val="-2097"/>
            <a:lumOff val="1242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1570184"/>
              <a:satOff val="-2097"/>
              <a:lumOff val="1242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Ц</a:t>
          </a:r>
          <a:endParaRPr lang="ru-RU" sz="5500" b="1" kern="1200" dirty="0">
            <a:solidFill>
              <a:schemeClr val="tx2">
                <a:lumMod val="40000"/>
                <a:lumOff val="6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1233504" y="2004309"/>
        <a:ext cx="920603" cy="920603"/>
      </dsp:txXfrm>
    </dsp:sp>
    <dsp:sp modelId="{6FC185DC-2AFF-4C48-ABA6-A267AA6D91B6}">
      <dsp:nvSpPr>
        <dsp:cNvPr id="0" name=""/>
        <dsp:cNvSpPr/>
      </dsp:nvSpPr>
      <dsp:spPr>
        <a:xfrm>
          <a:off x="2084385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3140368"/>
            <a:satOff val="-4193"/>
            <a:lumOff val="2484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3140368"/>
              <a:satOff val="-4193"/>
              <a:lumOff val="2484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Ы</a:t>
          </a:r>
          <a:endParaRPr lang="ru-RU" sz="5500" b="1" kern="1200" dirty="0">
            <a:solidFill>
              <a:srgbClr val="FFC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2275048" y="2004309"/>
        <a:ext cx="920603" cy="920603"/>
      </dsp:txXfrm>
    </dsp:sp>
    <dsp:sp modelId="{218F0263-153A-4B8C-B3FB-8AB83B00CF86}">
      <dsp:nvSpPr>
        <dsp:cNvPr id="0" name=""/>
        <dsp:cNvSpPr/>
      </dsp:nvSpPr>
      <dsp:spPr>
        <a:xfrm>
          <a:off x="3125928" y="1813646"/>
          <a:ext cx="1301929" cy="1301929"/>
        </a:xfrm>
        <a:prstGeom prst="ellipse">
          <a:avLst/>
        </a:prstGeom>
        <a:solidFill>
          <a:schemeClr val="accent2">
            <a:alpha val="50000"/>
            <a:hueOff val="-4710551"/>
            <a:satOff val="-6290"/>
            <a:lumOff val="3726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alpha val="50000"/>
              <a:hueOff val="-4710551"/>
              <a:satOff val="-6290"/>
              <a:lumOff val="3726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1650" tIns="69850" rIns="716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b="1" kern="1200" dirty="0" smtClean="0"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rPr>
            <a:t>!</a:t>
          </a:r>
          <a:endParaRPr lang="ru-RU" sz="5500" b="1" kern="1200" dirty="0">
            <a:solidFill>
              <a:schemeClr val="accent4">
                <a:lumMod val="20000"/>
                <a:lumOff val="8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endParaRPr>
        </a:p>
      </dsp:txBody>
      <dsp:txXfrm>
        <a:off x="3316591" y="2004309"/>
        <a:ext cx="920603" cy="92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FC8A91-4770-4F00-B4B5-C523CCE48F3F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E658031-3213-417A-BE50-384B34AE07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63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08566-FD23-46E7-8104-6A562EB0E1B6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E9C0A-52D5-4415-8154-8233AA7C4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C06EA-48B8-446B-8BE8-672918609B42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E080-DFBF-4E0E-9A52-9EFBF21FC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A126C-BA32-49B7-B7E7-409B8A3C73CA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5CBC6-4132-420C-96FA-9A0A924892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BF046-A392-4C03-8699-A5884C8192E1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FD8A5-409C-49F2-B1A1-FBE460F6B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43A72-051D-4B49-95F8-A7E16C7D15A0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9FC70-E327-473D-8EB5-D5DFC96F4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41104-C943-4CAB-88CA-E9F4DF8EAF69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5A22-00D3-4651-BF09-F78142E18A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2AF1-83F6-49DE-AC37-9C0488A7B1BC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54B5-06FD-47DB-B1B3-0D223E4C84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D1815-7E83-49E5-AD39-397DBA518E5B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B4CF2-A6FA-498C-B939-FC4684586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F911D-86E5-4177-8C98-31889C1F2D7E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50A01-D165-41E1-9598-3477C12FB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B5CE5-CA23-4644-AB1E-617F5687EFF5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0F9E0-5334-45D8-81EF-229C2DB8C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84F5C-BC65-4E86-BC64-170932CBFB0B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5336B-9980-486C-9515-10B37B5B2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13AA6C-9030-45D0-AB75-763C52F98B2F}" type="datetimeFigureOut">
              <a:rPr lang="ru-RU"/>
              <a:pPr>
                <a:defRPr/>
              </a:pPr>
              <a:t>09.03.2022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7C5311-94CA-4D34-A4FD-2829FEC80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transition>
    <p:randomBar dir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6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0" y="1000108"/>
            <a:ext cx="5148064" cy="1828800"/>
          </a:xfrm>
          <a:prstGeom prst="rect">
            <a:avLst/>
          </a:prstGeom>
          <a:noFill/>
        </p:spPr>
        <p:txBody>
          <a:bodyPr>
            <a:scene3d>
              <a:camera prst="isometricOffAxis1Right"/>
              <a:lightRig rig="freezing" dir="t">
                <a:rot lat="0" lon="0" rev="5640000"/>
              </a:lightRig>
            </a:scene3d>
            <a:sp3d extrusionH="57150" prstMaterial="flat">
              <a:bevelT w="38100" h="38100" prst="angle"/>
              <a:contourClr>
                <a:schemeClr val="tx2"/>
              </a:contourClr>
            </a:sp3d>
          </a:bodyPr>
          <a:lstStyle/>
          <a:p>
            <a:pPr algn="ctr" eaLnBrk="0" hangingPunct="0">
              <a:defRPr/>
            </a:pPr>
            <a:endParaRPr lang="ru-RU" sz="5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-396552" y="-28818"/>
            <a:ext cx="9144000" cy="2057852"/>
          </a:xfrm>
          <a:prstGeom prst="rect">
            <a:avLst/>
          </a:prstGeo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273050" indent="-273050" algn="ctr"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7200" b="1" spc="600" dirty="0" smtClean="0">
                <a:ln w="38100"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ZopaCyr" pitchFamily="50" charset="-52"/>
              </a:rPr>
              <a:t>Что мы знаем                    о Москве</a:t>
            </a:r>
            <a:endParaRPr lang="ru-RU" sz="7200" b="1" spc="600" dirty="0">
              <a:ln w="38100"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ZopaCyr" pitchFamily="50" charset="-52"/>
            </a:endParaRPr>
          </a:p>
        </p:txBody>
      </p:sp>
      <p:pic>
        <p:nvPicPr>
          <p:cNvPr id="1026" name="Picture 2" descr="Картинка 84 из 12279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772816"/>
            <a:ext cx="3651672" cy="34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5373216"/>
            <a:ext cx="6120680" cy="13439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учитель начальных классов</a:t>
            </a:r>
          </a:p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Родионова Светлана Михайловна</a:t>
            </a:r>
          </a:p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МАОУ Белоярского района «Средняя общеобразовательная школа № 4 </a:t>
            </a:r>
            <a:r>
              <a:rPr lang="ru-RU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г.Белоярский</a:t>
            </a:r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7 из 2932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15008" y="5229200"/>
            <a:ext cx="8928992" cy="1512168"/>
          </a:xfrm>
          <a:prstGeom prst="roundRect">
            <a:avLst/>
          </a:prstGeom>
          <a:solidFill>
            <a:srgbClr val="DEF6E4">
              <a:alpha val="43922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Стоят вокруг Кремля башни, словно могучие богатыри. Двадцать каменных богатырей в высоких островерхих шлемах. Они такие разные, но всё же чем-то похожи. Все башни состоят из двух частей. Массивные приземистые стрельницы и верхние надстройки, придающие отличия башням Кремля.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11424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3 из 579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05475" y="5301208"/>
            <a:ext cx="8928992" cy="1440160"/>
          </a:xfrm>
          <a:prstGeom prst="roundRect">
            <a:avLst/>
          </a:prstGeom>
          <a:solidFill>
            <a:srgbClr val="DEF6E4">
              <a:alpha val="43922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Главная башня Кремля – Спасская, получившая имя по вделанному в камень вратному образу Спасителя, всегда считалась святыми воротами Кремля. Издревле существовал народный обычай проходить под воротами башни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 непокрытой головой. В самом верху, над часами, спрятаны 35 колоколов.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0800840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а 4 из 413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98" y="0"/>
            <a:ext cx="91298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5220072" y="116632"/>
            <a:ext cx="3818656" cy="1080120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зоопарк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2 из 57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34" y="115617"/>
            <a:ext cx="4412348" cy="31725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http://www.moscowzoo.ru/images/A35_01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357722" cy="33206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Картинка 3 из 89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6632"/>
            <a:ext cx="4370704" cy="31715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Картинка 36 из 1608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35" y="3429000"/>
            <a:ext cx="4412347" cy="33206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52379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а 22 из 34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5652120" y="116632"/>
            <a:ext cx="3386608" cy="1008112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Останкинская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телебашня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а 284 из 579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07504" y="5877272"/>
            <a:ext cx="8928992" cy="792088"/>
          </a:xfrm>
          <a:prstGeom prst="roundRect">
            <a:avLst/>
          </a:prstGeom>
          <a:solidFill>
            <a:srgbClr val="DEF6E4">
              <a:alpha val="43922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 башня – олицетворение триумфа науки и технического прогресса, выдающийся памятник современности, которым гордятся москвичи.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644217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45 из 11748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5272" y="-2469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лако 2"/>
          <p:cNvSpPr/>
          <p:nvPr/>
        </p:nvSpPr>
        <p:spPr>
          <a:xfrm>
            <a:off x="4693" y="1018"/>
            <a:ext cx="4754760" cy="1512168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Московский Государственный Университет 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(МГУ)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99 из 1134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384376" cy="43937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Картинка 8 из 3480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738644"/>
            <a:ext cx="5306448" cy="3989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07504" y="4736301"/>
            <a:ext cx="3456384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 русский учёный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Ломоносов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Васильевич</a:t>
            </a:r>
          </a:p>
          <a:p>
            <a:pPr algn="ctr"/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(1711 - 1765) </a:t>
            </a:r>
            <a:b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635896" y="769065"/>
            <a:ext cx="5508104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Основанный в 1755 году Московский университет стал «сосредоточием русского образования». Инициатива и план основания университета целиком принадлежала М.В.Ломоносову.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21338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4 из 4135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16632"/>
            <a:ext cx="2892909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Картинка 228 из 704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3524" y="4581128"/>
            <a:ext cx="2856183" cy="2160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Картинка 1 из 1747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а 22 из 345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1978" y="4581128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Картинка 45 из 11748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4581128"/>
            <a:ext cx="2880321" cy="21602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а 70 из 689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6632"/>
            <a:ext cx="2880321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лако 8"/>
          <p:cNvSpPr/>
          <p:nvPr/>
        </p:nvSpPr>
        <p:spPr>
          <a:xfrm>
            <a:off x="899592" y="2780928"/>
            <a:ext cx="7560840" cy="1368152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ещё раз назовём достопримечательности Москвы.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7504" y="1905371"/>
            <a:ext cx="2884986" cy="332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Третьяковская галерея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3163179" y="140971"/>
            <a:ext cx="2817641" cy="332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Покровский собор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204252" y="1905371"/>
            <a:ext cx="2817641" cy="332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Московский зоопарк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138842" y="6387820"/>
            <a:ext cx="2817641" cy="332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МГУ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163179" y="4581128"/>
            <a:ext cx="2817641" cy="332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Кремль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193809" y="6373417"/>
            <a:ext cx="2817641" cy="332656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Останкинская башня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0105705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251520" y="1556792"/>
            <a:ext cx="720080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just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означают слова «Москва – столица 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России»?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Какие достопримечательности можно  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увидеть в Москве?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Как живут маленькие москвичи – ваши 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сверстники?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331640" y="4392625"/>
            <a:ext cx="2464365" cy="504056"/>
            <a:chOff x="34481" y="-9093"/>
            <a:chExt cx="2521294" cy="778534"/>
          </a:xfrm>
        </p:grpSpPr>
        <p:sp>
          <p:nvSpPr>
            <p:cNvPr id="5" name="Прямоугольник 4"/>
            <p:cNvSpPr/>
            <p:nvPr/>
          </p:nvSpPr>
          <p:spPr>
            <a:xfrm flipH="1">
              <a:off x="34481" y="-9093"/>
              <a:ext cx="252129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4400" b="1" dirty="0" smtClean="0">
                  <a:ln>
                    <a:solidFill>
                      <a:srgbClr val="FFC000"/>
                    </a:solidFill>
                  </a:ln>
                  <a:solidFill>
                    <a:srgbClr val="FFC000"/>
                  </a:solidFill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  <a:sym typeface="Wingdings"/>
                </a:rPr>
                <a:t>  </a:t>
              </a:r>
              <a:r>
                <a:rPr lang="ru-RU" sz="4400" b="1" dirty="0" smtClean="0">
                  <a:solidFill>
                    <a:srgbClr val="00B050"/>
                  </a:solidFill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  <a:sym typeface="Wingdings"/>
                </a:rPr>
                <a:t></a:t>
              </a:r>
              <a:endParaRPr lang="ru-RU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 flipH="1">
              <a:off x="1547664" y="0"/>
              <a:ext cx="74572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Font typeface="Wingdings" pitchFamily="2" charset="2"/>
                <a:buChar char="L"/>
              </a:pPr>
              <a:r>
                <a:rPr lang="ru-RU" sz="4400" b="1" dirty="0" smtClean="0">
                  <a:ln>
                    <a:solidFill>
                      <a:srgbClr val="FF0000"/>
                    </a:solidFill>
                  </a:ln>
                  <a:solidFill>
                    <a:srgbClr val="FF0000"/>
                  </a:solidFill>
                  <a:effectLst>
                    <a:innerShdw blurRad="63500" dist="50800" dir="8100000">
                      <a:prstClr val="black">
                        <a:alpha val="50000"/>
                      </a:prstClr>
                    </a:innerShdw>
                  </a:effectLst>
                </a:rPr>
                <a:t> </a:t>
              </a:r>
              <a:endParaRPr lang="ru-RU" sz="4400" b="1" dirty="0" smtClean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339435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0" y="2132856"/>
            <a:ext cx="7452320" cy="1143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познакомимся с некоторыми достопримечательностями столицы. Узнаем о жизни маленьких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москвичей – наших сверстников.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796136" y="3965852"/>
            <a:ext cx="3133582" cy="2807167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726" y="0"/>
            <a:ext cx="8928992" cy="2880320"/>
          </a:xfrm>
          <a:prstGeom prst="cloudCallout">
            <a:avLst>
              <a:gd name="adj1" fmla="val 22911"/>
              <a:gd name="adj2" fmla="val 9616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23528" y="1961964"/>
            <a:ext cx="80684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Столица – главный город страны. </a:t>
            </a: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столице России – Москве – работает глава нашего государства – Президент России. Здесь работают Правительство России и Государственная дума. </a:t>
            </a: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Москве много интересных </a:t>
            </a: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достопримечательностей</a:t>
            </a:r>
            <a:r>
              <a:rPr lang="ru-RU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Картинка 84 из 12279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" y="3357500"/>
            <a:ext cx="4643282" cy="35276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Картинка 233 из 396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7947" y="1484784"/>
            <a:ext cx="1111803" cy="83591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285720" y="1071546"/>
          <a:ext cx="4429156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4429156" y="1000108"/>
          <a:ext cx="4429156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6628" name="Picture 12" descr="D:\Общие документы\КАРТИНКИ\АНИМИРОВАННЫЕ КАРТИНКИ\1 (42).gif"/>
          <p:cNvPicPr>
            <a:picLocks noChangeAspect="1" noChangeArrowheads="1" noCrop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5226050"/>
            <a:ext cx="3167063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113758" y="764704"/>
            <a:ext cx="8352928" cy="1923696"/>
          </a:xfrm>
          <a:prstGeom prst="cloudCallout">
            <a:avLst>
              <a:gd name="adj1" fmla="val -34393"/>
              <a:gd name="adj2" fmla="val 169985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                                                       Вспомните, какие города России вы знаете. Как называется столица России? Подумайте, что такое столица?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2843" y="4029849"/>
            <a:ext cx="1764860" cy="2682109"/>
          </a:xfrm>
          <a:prstGeom prst="rect">
            <a:avLst/>
          </a:prstGeom>
          <a:noFill/>
        </p:spPr>
      </p:pic>
      <p:pic>
        <p:nvPicPr>
          <p:cNvPr id="4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3987" y="3356992"/>
            <a:ext cx="5080013" cy="3016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94 из 1339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116632"/>
            <a:ext cx="6480720" cy="864096"/>
          </a:xfrm>
          <a:prstGeom prst="roundRect">
            <a:avLst/>
          </a:prstGeom>
          <a:solidFill>
            <a:srgbClr val="DEF6E4">
              <a:alpha val="50196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Вот ещё одно общее у всех народов России. Это одна столица – город-герой Москва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41813" y="4365104"/>
            <a:ext cx="2687905" cy="240791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51520" y="857232"/>
            <a:ext cx="8352928" cy="1923696"/>
          </a:xfrm>
          <a:prstGeom prst="cloudCallout">
            <a:avLst>
              <a:gd name="adj1" fmla="val 26054"/>
              <a:gd name="adj2" fmla="val 171535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столице работают глава нашего государства – Президент России, Правительство России и Государственная дума.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6" descr="Картинка 13 из 12531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3068960"/>
            <a:ext cx="5432283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6804998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438" y="3140968"/>
            <a:ext cx="433449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 </a:t>
            </a:r>
            <a:b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Путин                             Владимир Владимирович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Картинка 3 из 479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10820" y="620688"/>
            <a:ext cx="4608513" cy="5646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Картинка 32 из 1253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5076825" cy="344805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Картинка 68 из 1253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22915"/>
            <a:ext cx="4392488" cy="30184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Картинка 13 из 12531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08720"/>
            <a:ext cx="3851920" cy="2348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Картинка 15 из 1253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3717032"/>
            <a:ext cx="4392489" cy="302433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8393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51519" y="857232"/>
            <a:ext cx="8605393" cy="1707672"/>
          </a:xfrm>
          <a:prstGeom prst="cloudCallout">
            <a:avLst>
              <a:gd name="adj1" fmla="val -34499"/>
              <a:gd name="adj2" fmla="val 195568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Ребята! Давайте отправимся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путешествие по Москве. 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кто из вас знает, что называют сердцем Москвы?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42843" y="3592119"/>
            <a:ext cx="2052892" cy="3119839"/>
          </a:xfrm>
          <a:prstGeom prst="rect">
            <a:avLst/>
          </a:prstGeom>
          <a:noFill/>
        </p:spPr>
      </p:pic>
      <p:pic>
        <p:nvPicPr>
          <p:cNvPr id="4" name="Picture 4" descr="C:\Users\1\Pictures\КАРТИНКИ\АНИМИРОВАННЫЕ КАРТИНКИ\1 (363)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588306"/>
            <a:ext cx="4932985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7448163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ртинка 228 из 704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лако 1"/>
          <p:cNvSpPr/>
          <p:nvPr/>
        </p:nvSpPr>
        <p:spPr>
          <a:xfrm>
            <a:off x="105272" y="172818"/>
            <a:ext cx="2522511" cy="1095942"/>
          </a:xfrm>
          <a:prstGeom prst="cloud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Кремль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791</TotalTime>
  <Words>375</Words>
  <Application>Microsoft Office PowerPoint</Application>
  <PresentationFormat>Экран (4:3)</PresentationFormat>
  <Paragraphs>53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Constantia</vt:lpstr>
      <vt:lpstr>Times New Roman</vt:lpstr>
      <vt:lpstr>Wingdings</vt:lpstr>
      <vt:lpstr>Wingdings 2</vt:lpstr>
      <vt:lpstr>ZopaCyr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Президент  Российской Федерации   Путин                             Владимир Владимирович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Столица – главный город страны.  В столице России – Москве – работает глава нашего государства – Президент России. Здесь работают Правительство России и Государственная дума.  В Москве много интересных  достопримечательностей.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Учитель</cp:lastModifiedBy>
  <cp:revision>129</cp:revision>
  <dcterms:modified xsi:type="dcterms:W3CDTF">2022-03-09T08:35:35Z</dcterms:modified>
</cp:coreProperties>
</file>