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952980"/>
            <a:ext cx="8054944" cy="1646302"/>
          </a:xfrm>
        </p:spPr>
        <p:txBody>
          <a:bodyPr/>
          <a:lstStyle/>
          <a:p>
            <a:pPr algn="ctr"/>
            <a:r>
              <a:rPr lang="ru-RU" b="1" dirty="0"/>
              <a:t>«</a:t>
            </a:r>
            <a:r>
              <a:rPr lang="en-US" b="1" dirty="0"/>
              <a:t>Z</a:t>
            </a:r>
            <a:r>
              <a:rPr lang="ru-RU" b="1" dirty="0" err="1"/>
              <a:t>ero</a:t>
            </a:r>
            <a:r>
              <a:rPr lang="ru-RU" b="1" dirty="0"/>
              <a:t> </a:t>
            </a:r>
            <a:r>
              <a:rPr lang="ru-RU" b="1" dirty="0" err="1"/>
              <a:t>waste</a:t>
            </a:r>
            <a:r>
              <a:rPr lang="ru-RU" b="1" dirty="0"/>
              <a:t>» </a:t>
            </a:r>
            <a:br>
              <a:rPr lang="ru-RU" b="1" dirty="0"/>
            </a:br>
            <a:r>
              <a:rPr lang="ru-RU" sz="4400" b="1" dirty="0"/>
              <a:t>или </a:t>
            </a:r>
            <a:br>
              <a:rPr lang="ru-RU" b="1" dirty="0"/>
            </a:br>
            <a:r>
              <a:rPr lang="ru-RU" b="1" dirty="0"/>
              <a:t>«Ноль отходов»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477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8" y="3614253"/>
            <a:ext cx="3690342" cy="32348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134" y="231747"/>
            <a:ext cx="3640071" cy="32169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497" y="269850"/>
            <a:ext cx="3690342" cy="31788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894" y="3587114"/>
            <a:ext cx="3640071" cy="326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6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«</a:t>
            </a:r>
            <a:r>
              <a:rPr lang="en-US" dirty="0" err="1"/>
              <a:t>Z</a:t>
            </a:r>
            <a:r>
              <a:rPr lang="ru-RU" dirty="0" err="1"/>
              <a:t>ero</a:t>
            </a:r>
            <a:r>
              <a:rPr lang="ru-RU" dirty="0"/>
              <a:t> </a:t>
            </a:r>
            <a:r>
              <a:rPr lang="ru-RU" dirty="0" err="1"/>
              <a:t>waste</a:t>
            </a:r>
            <a:r>
              <a:rPr lang="ru-RU" dirty="0"/>
              <a:t>» или «Ноль отходов»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В основе философии лежат 5 принципов (5</a:t>
            </a:r>
            <a:r>
              <a:rPr lang="en-US" sz="2800" dirty="0"/>
              <a:t>R</a:t>
            </a:r>
            <a:r>
              <a:rPr lang="ru-RU" sz="2800" dirty="0"/>
              <a:t>):</a:t>
            </a:r>
          </a:p>
          <a:p>
            <a:r>
              <a:rPr lang="en-US" sz="2800" dirty="0"/>
              <a:t>Refuse (</a:t>
            </a:r>
            <a:r>
              <a:rPr lang="ru-RU" sz="2800" dirty="0"/>
              <a:t>откажись)</a:t>
            </a:r>
          </a:p>
          <a:p>
            <a:r>
              <a:rPr lang="en-US" sz="2800" dirty="0"/>
              <a:t>Reduce (</a:t>
            </a:r>
            <a:r>
              <a:rPr lang="ru-RU" sz="2800" dirty="0"/>
              <a:t>сократи)</a:t>
            </a:r>
          </a:p>
          <a:p>
            <a:r>
              <a:rPr lang="en-US" sz="2800" dirty="0"/>
              <a:t>Reuse (</a:t>
            </a:r>
            <a:r>
              <a:rPr lang="ru-RU" sz="2800" dirty="0"/>
              <a:t>используй повторно)</a:t>
            </a:r>
          </a:p>
          <a:p>
            <a:r>
              <a:rPr lang="en-US" sz="2800" dirty="0"/>
              <a:t>Recycle (</a:t>
            </a:r>
            <a:r>
              <a:rPr lang="ru-RU" sz="2800" dirty="0"/>
              <a:t>перерабатывай)</a:t>
            </a:r>
          </a:p>
          <a:p>
            <a:r>
              <a:rPr lang="en-US" sz="2800" dirty="0"/>
              <a:t>Rot (</a:t>
            </a:r>
            <a:r>
              <a:rPr lang="ru-RU" sz="2800" dirty="0"/>
              <a:t>компостируй)</a:t>
            </a:r>
          </a:p>
        </p:txBody>
      </p:sp>
    </p:spTree>
    <p:extLst>
      <p:ext uri="{BB962C8B-B14F-4D97-AF65-F5344CB8AC3E}">
        <p14:creationId xmlns:p14="http://schemas.microsoft.com/office/powerpoint/2010/main" val="2176411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Спасая природу сейчас, вы спасаете своё будущее!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409" y="2095274"/>
            <a:ext cx="7918593" cy="4454209"/>
          </a:xfrm>
        </p:spPr>
      </p:pic>
    </p:spTree>
    <p:extLst>
      <p:ext uri="{BB962C8B-B14F-4D97-AF65-F5344CB8AC3E}">
        <p14:creationId xmlns:p14="http://schemas.microsoft.com/office/powerpoint/2010/main" val="3348431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465" y="2895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0062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336" y="4698274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b="1" dirty="0" err="1"/>
              <a:t>Эколо́гия</a:t>
            </a:r>
            <a:r>
              <a:rPr lang="ru-RU" dirty="0"/>
              <a:t> состоит из 2 слов: др.-греч. </a:t>
            </a:r>
            <a:r>
              <a:rPr lang="ru-RU" dirty="0" err="1"/>
              <a:t>οἶκος</a:t>
            </a:r>
            <a:r>
              <a:rPr lang="ru-RU" dirty="0"/>
              <a:t> — обиталище, жилище, дом, имущество и </a:t>
            </a:r>
            <a:r>
              <a:rPr lang="ru-RU" dirty="0" err="1"/>
              <a:t>λόγος</a:t>
            </a:r>
            <a:r>
              <a:rPr lang="ru-RU" dirty="0"/>
              <a:t> — понятие, учение, наука)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36" y="344851"/>
            <a:ext cx="8317365" cy="3881437"/>
          </a:xfrm>
        </p:spPr>
      </p:pic>
    </p:spTree>
    <p:extLst>
      <p:ext uri="{BB962C8B-B14F-4D97-AF65-F5344CB8AC3E}">
        <p14:creationId xmlns:p14="http://schemas.microsoft.com/office/powerpoint/2010/main" val="3102840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80011"/>
          </a:xfrm>
        </p:spPr>
        <p:txBody>
          <a:bodyPr>
            <a:normAutofit fontScale="90000"/>
          </a:bodyPr>
          <a:lstStyle/>
          <a:p>
            <a:r>
              <a:rPr lang="ru-RU" dirty="0"/>
              <a:t>Так выглядят свалки</a:t>
            </a:r>
            <a:br>
              <a:rPr lang="ru-RU" dirty="0"/>
            </a:b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402943"/>
            <a:ext cx="5227078" cy="2613539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195" y="160673"/>
            <a:ext cx="5073614" cy="34954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86" y="3007656"/>
            <a:ext cx="5609866" cy="360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611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39" y="290286"/>
            <a:ext cx="10547538" cy="6201953"/>
          </a:xfrm>
        </p:spPr>
      </p:pic>
    </p:spTree>
    <p:extLst>
      <p:ext uri="{BB962C8B-B14F-4D97-AF65-F5344CB8AC3E}">
        <p14:creationId xmlns:p14="http://schemas.microsoft.com/office/powerpoint/2010/main" val="1550672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053737"/>
            <a:ext cx="8596668" cy="1320800"/>
          </a:xfrm>
        </p:spPr>
        <p:txBody>
          <a:bodyPr/>
          <a:lstStyle/>
          <a:p>
            <a:r>
              <a:rPr lang="ru-RU" dirty="0"/>
              <a:t>Факты: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dirty="0"/>
              <a:t>400 кг мусора в год производит один житель</a:t>
            </a:r>
          </a:p>
          <a:p>
            <a:pPr lvl="0"/>
            <a:r>
              <a:rPr lang="ru-RU" sz="2800" dirty="0"/>
              <a:t>В России это 56 млн. тонн мусора на всю страну ежегодно</a:t>
            </a:r>
          </a:p>
          <a:p>
            <a:pPr lvl="0"/>
            <a:r>
              <a:rPr lang="ru-RU" sz="2800" dirty="0"/>
              <a:t>93% вывозится на свалки</a:t>
            </a:r>
          </a:p>
          <a:p>
            <a:pPr lvl="0"/>
            <a:r>
              <a:rPr lang="ru-RU" sz="2800" dirty="0"/>
              <a:t>мусор закапывают или сжигают - это отравляет грунтовые воды и атмосферу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4722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10171267" cy="5765074"/>
          </a:xfrm>
        </p:spPr>
      </p:pic>
    </p:spTree>
    <p:extLst>
      <p:ext uri="{BB962C8B-B14F-4D97-AF65-F5344CB8AC3E}">
        <p14:creationId xmlns:p14="http://schemas.microsoft.com/office/powerpoint/2010/main" val="2899736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Экологические акции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«Час Земли»</a:t>
            </a:r>
          </a:p>
          <a:p>
            <a:r>
              <a:rPr lang="ru-RU" dirty="0"/>
              <a:t>Международный день воды</a:t>
            </a:r>
          </a:p>
          <a:p>
            <a:r>
              <a:rPr lang="ru-RU" dirty="0"/>
              <a:t>Всемирный день посадки леса</a:t>
            </a:r>
          </a:p>
          <a:p>
            <a:r>
              <a:rPr lang="ru-RU" dirty="0"/>
              <a:t>«Марш парков»</a:t>
            </a:r>
          </a:p>
          <a:p>
            <a:r>
              <a:rPr lang="ru-RU" dirty="0"/>
              <a:t>Международный день очистки водоемов</a:t>
            </a:r>
          </a:p>
          <a:p>
            <a:r>
              <a:rPr lang="ru-RU" dirty="0"/>
              <a:t>День без автомобиля</a:t>
            </a:r>
          </a:p>
          <a:p>
            <a:r>
              <a:rPr lang="ru-RU" dirty="0"/>
              <a:t>«Очистим планету от мусора»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92" y="4030081"/>
            <a:ext cx="4057306" cy="27152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837" y="2130813"/>
            <a:ext cx="4275908" cy="28416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788" y="170633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70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026" y="100148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Нужно объединяться и помогать нашему «дому»</a:t>
            </a:r>
          </a:p>
        </p:txBody>
      </p:sp>
      <p:pic>
        <p:nvPicPr>
          <p:cNvPr id="1026" name="Picture 2" descr="https://avatars.mds.yandex.net/get-zen_doc/118017/pub_5d3ac90197b5d400ad73a70f_5d3b394d95aa9f00ad35e3b7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945" y="1533571"/>
            <a:ext cx="5236830" cy="509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748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Эко-мероприятия. Свопы. Эко-акции.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Икея</a:t>
            </a:r>
            <a:r>
              <a:rPr lang="ru-RU" dirty="0"/>
              <a:t> организовала сервисы по приему вторсырья. (Текстиль, лампочки, батарейки)</a:t>
            </a:r>
          </a:p>
          <a:p>
            <a:r>
              <a:rPr lang="ru-RU" dirty="0"/>
              <a:t>В </a:t>
            </a:r>
            <a:r>
              <a:rPr lang="en-US" dirty="0"/>
              <a:t>H&amp;M </a:t>
            </a:r>
            <a:r>
              <a:rPr lang="ru-RU" dirty="0"/>
              <a:t> есть возможность сдать ненужную одежду – получить ваучер на 15%</a:t>
            </a:r>
          </a:p>
          <a:p>
            <a:pPr lvl="0"/>
            <a:r>
              <a:rPr lang="ru-RU" dirty="0"/>
              <a:t>В детском мире также можно сдать вещи и получить скидку 15%.</a:t>
            </a:r>
          </a:p>
          <a:p>
            <a:r>
              <a:rPr lang="ru-RU" dirty="0"/>
              <a:t>В магазине обуви </a:t>
            </a:r>
            <a:r>
              <a:rPr lang="ru-RU" dirty="0" err="1"/>
              <a:t>Rendez-Vous</a:t>
            </a:r>
            <a:r>
              <a:rPr lang="ru-RU" dirty="0"/>
              <a:t> можно сдать старую обувь и получить скидку на новую.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452" y="857431"/>
            <a:ext cx="2977883" cy="21459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148" y="4359580"/>
            <a:ext cx="3143794" cy="23578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933" y="3716173"/>
            <a:ext cx="3310402" cy="21605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4651066"/>
            <a:ext cx="2856750" cy="220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42228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245</TotalTime>
  <Words>236</Words>
  <Application>Microsoft Office PowerPoint</Application>
  <PresentationFormat>Широкоэкранный</PresentationFormat>
  <Paragraphs>31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Аспект</vt:lpstr>
      <vt:lpstr>«Zero waste»  или  «Ноль отходов»</vt:lpstr>
      <vt:lpstr>Эколо́гия состоит из 2 слов: др.-греч. οἶκος — обиталище, жилище, дом, имущество и λόγος — понятие, учение, наука) </vt:lpstr>
      <vt:lpstr>Так выглядят свалки </vt:lpstr>
      <vt:lpstr>Презентация PowerPoint</vt:lpstr>
      <vt:lpstr>Факты:</vt:lpstr>
      <vt:lpstr>Презентация PowerPoint</vt:lpstr>
      <vt:lpstr>Экологические акции </vt:lpstr>
      <vt:lpstr>Нужно объединяться и помогать нашему «дому»</vt:lpstr>
      <vt:lpstr>Эко-мероприятия. Свопы. Эко-акции.</vt:lpstr>
      <vt:lpstr>Презентация PowerPoint</vt:lpstr>
      <vt:lpstr>«Zero waste» или «Ноль отходов»</vt:lpstr>
      <vt:lpstr>Спасая природу сейчас, вы спасаете своё будущее!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беседа</dc:title>
  <dc:creator>Пользователь Windows</dc:creator>
  <cp:lastModifiedBy>Черевко Т.П.</cp:lastModifiedBy>
  <cp:revision>16</cp:revision>
  <dcterms:created xsi:type="dcterms:W3CDTF">2020-10-26T10:01:27Z</dcterms:created>
  <dcterms:modified xsi:type="dcterms:W3CDTF">2021-09-08T11:59:49Z</dcterms:modified>
</cp:coreProperties>
</file>