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66" r:id="rId3"/>
    <p:sldId id="299" r:id="rId4"/>
    <p:sldId id="267" r:id="rId5"/>
    <p:sldId id="269" r:id="rId6"/>
    <p:sldId id="263" r:id="rId7"/>
    <p:sldId id="273" r:id="rId8"/>
    <p:sldId id="270" r:id="rId9"/>
    <p:sldId id="272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5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52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658B407-F44B-417A-8040-F30C7B3CB2FC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63784F2-B310-43D0-80AA-93D7809FEF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60320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EFAFB-920B-4AB2-AAB6-BC4A5A1553A0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35D3E-F5B3-4EF0-B361-49E6DE4432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F5F89-1897-498E-A2BA-BB421A0A3219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362A-F776-476C-B6D0-28EFE4C6C4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7A105-E47A-4183-BEC0-AF985A6CDE5F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0F292-0B19-4E66-8A41-68AF9A234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C4FE7-17C3-4743-84EE-BC976C6BC1EC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B3E0C-1E95-42B9-B463-FDA950CD8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146D7-2ECF-4487-9D0F-77F7DB8BCB05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F5C76-7D56-4DC0-A35A-40F73E8EE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7779E-9DA8-412D-8857-2D95217B38E0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F0080-189E-4420-9CC2-3716895C1F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00F27-8EAA-4BD8-9B1A-0C53B511CBFF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5F120-CB27-4BC1-8438-926AD9E77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2E21F-59B2-46A0-92E6-561E81985ABB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D056A-C7B3-48FE-BBE7-AE09C7A4E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EC771-AEA2-4548-B28F-6F4A31AF7492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53E86-0806-4FC5-B7D8-1CAB7057F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AE727-E365-4E2D-93AB-CA6F6F5AF4DD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0DACD-B914-49EE-942D-E1C714A3D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462D4-2831-4AE4-9D7B-6E98D0522297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D5C0E-9F56-417E-9CC0-60B93386C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940C98-6B56-43EE-B540-A912C342F2CD}" type="datetimeFigureOut">
              <a:rPr lang="ru-RU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3399AE-88F0-4902-BBAA-E755364842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ma-zaika.ru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Documents and Settings\1\Мои документы\карт для пре\зайк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1571604" y="2143125"/>
            <a:ext cx="550137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  <a:latin typeface="Cambria" pitchFamily="18" charset="0"/>
              </a:rPr>
              <a:t>Экологическая сказка</a:t>
            </a:r>
          </a:p>
          <a:p>
            <a:r>
              <a:rPr lang="ru-RU" sz="3200" b="1" dirty="0" smtClean="0">
                <a:solidFill>
                  <a:schemeClr val="accent2"/>
                </a:solidFill>
                <a:latin typeface="Cambria" pitchFamily="18" charset="0"/>
              </a:rPr>
              <a:t>«</a:t>
            </a:r>
            <a:r>
              <a:rPr lang="ru-RU" sz="3200" b="1" dirty="0">
                <a:solidFill>
                  <a:schemeClr val="accent2"/>
                </a:solidFill>
                <a:latin typeface="Cambria" pitchFamily="18" charset="0"/>
              </a:rPr>
              <a:t>О</a:t>
            </a:r>
            <a:r>
              <a:rPr lang="ru-RU" sz="3200" b="1" dirty="0" smtClean="0">
                <a:solidFill>
                  <a:schemeClr val="accent2"/>
                </a:solidFill>
                <a:latin typeface="Cambria" pitchFamily="18" charset="0"/>
              </a:rPr>
              <a:t> догадливом ребенке»</a:t>
            </a:r>
            <a:endParaRPr lang="ru-RU" sz="3200" b="1" dirty="0">
              <a:solidFill>
                <a:schemeClr val="accent2"/>
              </a:solidFill>
              <a:latin typeface="Cambr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5282" y="3273739"/>
            <a:ext cx="2073436" cy="1451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Ну а мы сейчас расскажем</a:t>
            </a:r>
            <a:endParaRPr lang="ru-RU" dirty="0"/>
          </a:p>
        </p:txBody>
      </p:sp>
      <p:pic>
        <p:nvPicPr>
          <p:cNvPr id="4" name="Содержимое 5" descr="фото фасада школы № 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28007" y="1747044"/>
            <a:ext cx="6097385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Как уютным сделать город!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Содержимое 4" descr="D:\Мои документы\Наташка\Мои рисунки\кумыска\кумыска 004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Обязательно подскажем</a:t>
            </a:r>
            <a:endParaRPr lang="ru-RU" dirty="0"/>
          </a:p>
        </p:txBody>
      </p:sp>
      <p:pic>
        <p:nvPicPr>
          <p:cNvPr id="8" name="Picture 2" descr="D:\Мои документы\Наташка\фото\IMG_05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7674" y="1609725"/>
            <a:ext cx="6458051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Ведь природы век недолог!</a:t>
            </a:r>
            <a:endParaRPr lang="ru-RU" dirty="0"/>
          </a:p>
        </p:txBody>
      </p:sp>
      <p:pic>
        <p:nvPicPr>
          <p:cNvPr id="6" name="Содержимое 3" descr="Изображение 4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28007" y="1747044"/>
            <a:ext cx="6097385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начала, Все поймём</a:t>
            </a:r>
            <a:endParaRPr lang="ru-RU" dirty="0"/>
          </a:p>
        </p:txBody>
      </p:sp>
      <p:pic>
        <p:nvPicPr>
          <p:cNvPr id="6" name="Содержимое 5" descr="D:\Мои документы\Наташка\Фото школа\проект 006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7674" y="1609725"/>
            <a:ext cx="6458051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Природа - Это ДОМ</a:t>
            </a:r>
            <a:endParaRPr lang="ru-RU" dirty="0"/>
          </a:p>
        </p:txBody>
      </p:sp>
      <p:pic>
        <p:nvPicPr>
          <p:cNvPr id="1026" name="Picture 2" descr="D:\Мои документы\Наташка\Фото школа\IMG_07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7674" y="1609725"/>
            <a:ext cx="6458051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в народе говорится</a:t>
            </a:r>
            <a:endParaRPr lang="ru-RU" dirty="0"/>
          </a:p>
        </p:txBody>
      </p:sp>
      <p:pic>
        <p:nvPicPr>
          <p:cNvPr id="2051" name="Picture 3" descr="D:\Мои документы\Наташка\Мои рисунки\кумыска\кумыска 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7674" y="1609725"/>
            <a:ext cx="6458051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посеем, то пожнём!</a:t>
            </a:r>
            <a:endParaRPr lang="ru-RU" dirty="0"/>
          </a:p>
        </p:txBody>
      </p:sp>
      <p:pic>
        <p:nvPicPr>
          <p:cNvPr id="6" name="Picture 2" descr="C:\Documents and Settings\Макарова\Мои документы\Кубанская\Рисунок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50961" y="1609725"/>
            <a:ext cx="6651477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природы - чистота</a:t>
            </a:r>
            <a:endParaRPr lang="ru-RU" dirty="0"/>
          </a:p>
        </p:txBody>
      </p:sp>
      <p:pic>
        <p:nvPicPr>
          <p:cNvPr id="3074" name="Picture 2" descr="C:\Users\Admin\AppData\Local\Temp\WzEBE40.tmp\DSCF0737-ин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71604" y="1928802"/>
            <a:ext cx="5214974" cy="4286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 естественна, мила</a:t>
            </a:r>
            <a:endParaRPr lang="ru-RU" dirty="0"/>
          </a:p>
        </p:txBody>
      </p:sp>
      <p:pic>
        <p:nvPicPr>
          <p:cNvPr id="4" name="Picture 2" descr="C:\Users\Admin\AppData\Local\Temp\WzED0F7.tmp\DSCF2732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F:\картинки1\6acf6f13fa1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"/>
            <a:ext cx="593090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F:\картинки1\8d366e8cc8e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381500"/>
            <a:ext cx="19558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7"/>
          <p:cNvSpPr txBox="1">
            <a:spLocks noChangeArrowheads="1"/>
          </p:cNvSpPr>
          <p:nvPr/>
        </p:nvSpPr>
        <p:spPr bwMode="auto">
          <a:xfrm>
            <a:off x="5138738" y="500063"/>
            <a:ext cx="3359509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Говорила мама сыну: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Ты запомни навсегда,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Что бросать повсюду мусор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нам не нужно никогда.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Отвечает ей  ребенок:</a:t>
            </a:r>
          </a:p>
          <a:p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Много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мусора всегда: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Корки,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листья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и еда,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А мешочек очень тонок.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Нужно нам зверей позвать,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Чтобы мусор им отдать.</a:t>
            </a:r>
          </a:p>
          <a:p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18" descr="1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581262" flipV="1">
            <a:off x="55563" y="103188"/>
            <a:ext cx="14319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0900" y="2159861"/>
            <a:ext cx="3129188" cy="2238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Только в мире человека</a:t>
            </a:r>
            <a:endParaRPr lang="ru-RU" dirty="0"/>
          </a:p>
        </p:txBody>
      </p:sp>
      <p:pic>
        <p:nvPicPr>
          <p:cNvPr id="6" name="Содержимое 5" descr="http://news.sarbc.ru/upload/2012-06-05/600/foto0859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790700" y="2318544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Чистота за счёт пакетов!</a:t>
            </a:r>
            <a:endParaRPr lang="ru-RU" dirty="0"/>
          </a:p>
        </p:txBody>
      </p:sp>
      <p:pic>
        <p:nvPicPr>
          <p:cNvPr id="4" name="Picture 2" descr="C:\Documents and Settings\Макарова\Мои документы\Мои рисунки\Фото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35479" y="1609725"/>
            <a:ext cx="6482442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куда же их девать</a:t>
            </a:r>
            <a:endParaRPr lang="ru-RU" dirty="0"/>
          </a:p>
        </p:txBody>
      </p:sp>
      <p:pic>
        <p:nvPicPr>
          <p:cNvPr id="4" name="Содержимое 3" descr="http://ecoraid.ru/images/photos/6edc8f2f1bd9376beef22987b8e2639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643050"/>
            <a:ext cx="6215106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Нельзя сжечь и закопать</a:t>
            </a:r>
            <a:endParaRPr lang="ru-RU" dirty="0"/>
          </a:p>
        </p:txBody>
      </p:sp>
      <p:pic>
        <p:nvPicPr>
          <p:cNvPr id="4" name="Содержимое 3" descr="http://maxi-teh.ucoz.ru/_ph/1/2/675142876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785926"/>
            <a:ext cx="6572296" cy="420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Если ум не применить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Содержимое 3" descr="http://www.vedtver.ru/upload/information_system_15/2/1/9/item_2196/information_items_2196.jpeg">
            <a:hlinkClick r:id="rId2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600200"/>
            <a:ext cx="750099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Трудно станет в мире жить!</a:t>
            </a:r>
            <a:endParaRPr lang="ru-RU" dirty="0"/>
          </a:p>
        </p:txBody>
      </p:sp>
      <p:pic>
        <p:nvPicPr>
          <p:cNvPr id="6" name="Содержимое 5" descr="http://my.startuls.com/wp-content/uploads/2011/08/%D0%97%D0%B5%D0%BC%D0%BB%D1%8F-%D0%BC%D1%83%D1%81%D0%BE%D1%80%D0%B0-%D0%B2-%D0%9C%D0%B0%D0%BF%D1%83%D1%82%D1%83-18-%D1%84%D0%BE%D1%82%D0%BE-2.jpe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42847" y="1609725"/>
            <a:ext cx="6867706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природы нет отходов</a:t>
            </a:r>
            <a:endParaRPr lang="ru-RU" dirty="0"/>
          </a:p>
        </p:txBody>
      </p:sp>
      <p:pic>
        <p:nvPicPr>
          <p:cNvPr id="1026" name="Picture 2" descr="F:\Для Кубанской\16 IMG_06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7674" y="1609725"/>
            <a:ext cx="6458051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Если рядом нет людей</a:t>
            </a:r>
            <a:endParaRPr lang="ru-RU" dirty="0"/>
          </a:p>
        </p:txBody>
      </p:sp>
      <p:pic>
        <p:nvPicPr>
          <p:cNvPr id="4" name="Содержимое 3" descr="http://s017.radikal.ru/i405/1110/73/f4e18c9c63cb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857364"/>
            <a:ext cx="6215106" cy="371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И поэтому давайте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Содержимое 3" descr="Изображение 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1643050"/>
            <a:ext cx="3429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Будем к миру чуть добрей!</a:t>
            </a:r>
            <a:endParaRPr lang="ru-RU" dirty="0"/>
          </a:p>
        </p:txBody>
      </p:sp>
      <p:pic>
        <p:nvPicPr>
          <p:cNvPr id="1026" name="Picture 2" descr="D:\Мои документы\Наташка\Мои рисунки\кумыска\кумыска 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7101"/>
            <a:ext cx="9169202" cy="68408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80528" y="980728"/>
            <a:ext cx="41667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Побежала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мама в хлев.</a:t>
            </a:r>
          </a:p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Там корова, сено ев,</a:t>
            </a:r>
          </a:p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Отвечает не спеша:</a:t>
            </a: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8144" y="3356992"/>
            <a:ext cx="362683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Мусор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- это не еда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Там бумага, банки, крышки,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Упаковки и стекло!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После долгого храненья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Все в пакетах прогнило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Мне питаться этим вредно,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Ведь даю я молоко!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458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Уберем на склонах мусор</a:t>
            </a:r>
            <a:endParaRPr lang="ru-RU" dirty="0"/>
          </a:p>
        </p:txBody>
      </p:sp>
      <p:pic>
        <p:nvPicPr>
          <p:cNvPr id="4" name="Содержимое 3" descr="F:\Для Кубанской\IMG_048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09201"/>
            <a:ext cx="7143800" cy="445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Пригласим помочь друзей</a:t>
            </a:r>
            <a:endParaRPr lang="ru-RU" dirty="0"/>
          </a:p>
        </p:txBody>
      </p:sp>
      <p:pic>
        <p:nvPicPr>
          <p:cNvPr id="4" name="Содержимое 3" descr="F:\Для Кубанской\021 Экскурсия по участку песчаной степи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06978" y="1805233"/>
            <a:ext cx="5939444" cy="445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Потрудились мы на славу,</a:t>
            </a:r>
            <a:endParaRPr lang="ru-RU" dirty="0"/>
          </a:p>
        </p:txBody>
      </p:sp>
      <p:pic>
        <p:nvPicPr>
          <p:cNvPr id="4" name="Содержимое 3" descr="S5000507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28007" y="1747044"/>
            <a:ext cx="609738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Стал наш город Красивей!!!</a:t>
            </a:r>
            <a:endParaRPr lang="ru-RU" dirty="0"/>
          </a:p>
        </p:txBody>
      </p:sp>
      <p:pic>
        <p:nvPicPr>
          <p:cNvPr id="4" name="Содержимое 3" descr="Городской парк культуры и отдыха имени Горького, Саратов, 20 августа 2012 года">
            <a:hlinkClick r:id="rId2" tooltip="&quot;Городской парк культуры и отдыха имени Горького, Саратов, 20 августа 2012 года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1621552"/>
            <a:ext cx="7239000" cy="482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7" name="Содержимое 4" descr="getIm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0313" y="3071813"/>
            <a:ext cx="4686300" cy="3467100"/>
          </a:xfrm>
        </p:spPr>
      </p:pic>
      <p:sp>
        <p:nvSpPr>
          <p:cNvPr id="4" name="Прямоугольник 3"/>
          <p:cNvSpPr/>
          <p:nvPr/>
        </p:nvSpPr>
        <p:spPr>
          <a:xfrm>
            <a:off x="1433480" y="928670"/>
            <a:ext cx="6496106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>
                <a:ln w="38100"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СПАСИБО,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>
                <a:ln w="38100"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ЗА </a:t>
            </a:r>
            <a:r>
              <a:rPr lang="ru-RU" sz="6000" b="1" cap="all">
                <a:ln w="38100"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ВНИМаНИЕ</a:t>
            </a:r>
            <a:r>
              <a:rPr lang="ru-RU" sz="6000" b="1" cap="all" dirty="0">
                <a:ln w="38100"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sz="3200" dirty="0" smtClean="0"/>
              <a:t> </a:t>
            </a:r>
            <a:endParaRPr lang="ru-RU" sz="2700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F:\картинки1\9f092de9e03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071813"/>
            <a:ext cx="9144000" cy="3786187"/>
          </a:xfrm>
        </p:spPr>
      </p:pic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395536" y="476672"/>
            <a:ext cx="27619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Говорит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опять ребенок: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Но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мешочек очень тонок.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Лучше в землю закопать,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И мешочка не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видать</a:t>
            </a:r>
            <a:r>
              <a:rPr lang="ru-RU" b="1" dirty="0"/>
              <a:t>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0858" y="-1"/>
            <a:ext cx="5133142" cy="3781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5607" y="2708919"/>
            <a:ext cx="5608393" cy="40606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029" y="44624"/>
            <a:ext cx="3539636" cy="29557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39952" y="764704"/>
            <a:ext cx="395397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Принесла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лопату мама.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Как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копнула- куча хлама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,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028" y="4437112"/>
            <a:ext cx="4119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Там бумага, банки, крышки,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Упаковки и стекло.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Даже трактора покрышку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Как-то в землю занесло!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2132856"/>
            <a:ext cx="4882085" cy="47251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2577"/>
            <a:ext cx="2536693" cy="31527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6100" y="3669010"/>
            <a:ext cx="39377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Не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успели,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опоздали!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Кто-то раньше, чем мы встал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И свой мусор закопал!</a:t>
            </a: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Лучше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мусор этот сжечь,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А сожжем, гора нам с плеч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39952" y="980728"/>
            <a:ext cx="2547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Говорит сыночек маме: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ru-RU" sz="4400" dirty="0" smtClean="0"/>
              <a:t>    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1917268"/>
            <a:ext cx="5021543" cy="48241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7505" y="2276872"/>
            <a:ext cx="33123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endParaRPr lang="ru-RU" sz="20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endParaRPr lang="ru-RU" sz="2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Закричали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все вокруг: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Разве ты не знаешь, друг,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Сколько в дыме вреда есть?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Ядов всех не перечесть!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Сколько ты вреда нанес,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Лучше б ты пакет унес!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Землю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нужно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нам беречь.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И не вздумай больше жечь!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3127" y="404664"/>
            <a:ext cx="27750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Стали мусор поджигать.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Так дымит, что не видать,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Глаза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+mn-lt"/>
              </a:rPr>
              <a:t>щипит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, нос свербит,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Голова у всех болит!</a:t>
            </a:r>
            <a:endParaRPr lang="ru-RU" b="1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6189"/>
            <a:ext cx="3851920" cy="2920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картинки1\2c47817503d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286250"/>
            <a:ext cx="9144000" cy="25717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492" y="26949"/>
            <a:ext cx="5182046" cy="34563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1844824"/>
            <a:ext cx="3384376" cy="48965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645024"/>
            <a:ext cx="4680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Каждый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должен на земле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Свой пакетик убирать,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Чтобы жить всем в чистоте,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 велит природа-мать.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260648"/>
            <a:ext cx="4184476" cy="60578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980728"/>
            <a:ext cx="4057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Сын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, раскаявшись, сказал: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Я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подумал, осознал,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Я теперь с себя начну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И свой мусор отнесу!</a:t>
            </a:r>
          </a:p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 </a:t>
            </a:r>
          </a:p>
        </p:txBody>
      </p:sp>
      <p:pic>
        <p:nvPicPr>
          <p:cNvPr id="8" name="Picture 4" descr="E:\Karinka-3\картинки\Леополью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6041"/>
            <a:ext cx="4211960" cy="421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404</Words>
  <Application>Microsoft Office PowerPoint</Application>
  <PresentationFormat>Экран (4:3)</PresentationFormat>
  <Paragraphs>106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 </vt:lpstr>
      <vt:lpstr>Слайд 5</vt:lpstr>
      <vt:lpstr>Слайд 6</vt:lpstr>
      <vt:lpstr>Слайд 7</vt:lpstr>
      <vt:lpstr>Слайд 8</vt:lpstr>
      <vt:lpstr>Слайд 9</vt:lpstr>
      <vt:lpstr>Ну а мы сейчас расскажем</vt:lpstr>
      <vt:lpstr>Как уютным сделать город!</vt:lpstr>
      <vt:lpstr>Обязательно подскажем</vt:lpstr>
      <vt:lpstr>Ведь природы век недолог!</vt:lpstr>
      <vt:lpstr>Для начала, Все поймём</vt:lpstr>
      <vt:lpstr>Что Природа - Это ДОМ</vt:lpstr>
      <vt:lpstr>Как в народе говорится</vt:lpstr>
      <vt:lpstr>Что посеем, то пожнём!</vt:lpstr>
      <vt:lpstr>Для природы - чистота</vt:lpstr>
      <vt:lpstr>Так естественна, мила</vt:lpstr>
      <vt:lpstr>Только в мире человека</vt:lpstr>
      <vt:lpstr>Чистота за счёт пакетов!</vt:lpstr>
      <vt:lpstr>А куда же их девать</vt:lpstr>
      <vt:lpstr>Нельзя сжечь и закопать</vt:lpstr>
      <vt:lpstr>Если ум не применить</vt:lpstr>
      <vt:lpstr>Трудно станет в мире жить!</vt:lpstr>
      <vt:lpstr>У природы нет отходов</vt:lpstr>
      <vt:lpstr>Если рядом нет людей</vt:lpstr>
      <vt:lpstr> И поэтому давайте</vt:lpstr>
      <vt:lpstr>Будем к миру чуть добрей!</vt:lpstr>
      <vt:lpstr>Уберем на склонах мусор</vt:lpstr>
      <vt:lpstr>Пригласим помочь друзей</vt:lpstr>
      <vt:lpstr>Потрудились мы на славу,</vt:lpstr>
      <vt:lpstr>Стал наш город Красивей!!!</vt:lpstr>
      <vt:lpstr>Слайд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59</cp:revision>
  <dcterms:created xsi:type="dcterms:W3CDTF">2011-05-08T17:24:05Z</dcterms:created>
  <dcterms:modified xsi:type="dcterms:W3CDTF">2016-01-27T15:25:12Z</dcterms:modified>
</cp:coreProperties>
</file>