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58" r:id="rId5"/>
    <p:sldId id="259" r:id="rId6"/>
    <p:sldId id="264" r:id="rId7"/>
    <p:sldId id="265" r:id="rId8"/>
    <p:sldId id="266" r:id="rId9"/>
    <p:sldId id="260" r:id="rId10"/>
    <p:sldId id="261" r:id="rId11"/>
    <p:sldId id="267" r:id="rId12"/>
    <p:sldId id="268" r:id="rId13"/>
    <p:sldId id="269" r:id="rId14"/>
    <p:sldId id="270" r:id="rId15"/>
    <p:sldId id="271" r:id="rId16"/>
    <p:sldId id="262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BF9B3-F1E9-4FB7-99DA-8FE78BBE62D3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2CE52CB-95F7-4741-8439-B8AF8DA6E8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7000"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Owner\Documents\&#1052;&#1086;&#1103;%20&#1084;&#1077;&#1076;&#1080;&#1072;&#1090;&#1077;&#1082;&#1072;\&#1076;&#1086;&#1082;&#1091;&#1084;&#1077;&#1085;&#1090;&#1099;\&#1050;&#1083;&#1072;&#1089;&#1089;&#1085;&#1099;&#1081;%20&#1088;&#1091;&#1082;&#1086;&#1074;&#1086;&#1076;&#1080;&#1090;&#1077;&#1083;&#1100;\&#1042;&#1085;&#1077;&#1082;&#1083;&#1072;&#1089;&#1089;&#1085;&#1099;&#1077;%20&#1084;&#1077;&#1088;&#1086;&#1087;&#1088;&#1080;&#1103;&#1090;&#1080;&#1103;\&#1043;&#1088;&#1072;&#1078;&#1076;&#1072;&#1085;&#1089;&#1082;&#1086;-&#1087;&#1072;&#1090;&#1088;&#1080;&#1086;&#1090;&#1080;&#1095;&#1077;&#1089;&#1082;&#1086;&#1077;%20&#1074;&#1086;&#1089;&#1087;&#1080;&#1090;&#1072;&#1085;&#1080;&#1077;\&#1057;&#1094;&#1077;&#1085;&#1072;&#1088;&#1080;&#1081;%20&#1071;%20&#1083;&#1102;&#1073;&#1083;&#1102;%20&#1090;&#1077;&#1073;&#1103;,%20&#1056;&#1086;&#1089;&#1089;&#1080;&#1103;!\S_Prokof_ev_-_Kontata_iz_k_f_Aleksandr_Nevskiy_Vstavayte_lyudi_russkie_ultramusic.biz.mp3" TargetMode="External"/><Relationship Id="rId1" Type="http://schemas.microsoft.com/office/2007/relationships/media" Target="file:///C:\Users\Owner\Documents\&#1052;&#1086;&#1103;%20&#1084;&#1077;&#1076;&#1080;&#1072;&#1090;&#1077;&#1082;&#1072;\&#1076;&#1086;&#1082;&#1091;&#1084;&#1077;&#1085;&#1090;&#1099;\&#1050;&#1083;&#1072;&#1089;&#1089;&#1085;&#1099;&#1081;%20&#1088;&#1091;&#1082;&#1086;&#1074;&#1086;&#1076;&#1080;&#1090;&#1077;&#1083;&#1100;\&#1042;&#1085;&#1077;&#1082;&#1083;&#1072;&#1089;&#1089;&#1085;&#1099;&#1077;%20&#1084;&#1077;&#1088;&#1086;&#1087;&#1088;&#1080;&#1103;&#1090;&#1080;&#1103;\&#1043;&#1088;&#1072;&#1078;&#1076;&#1072;&#1085;&#1089;&#1082;&#1086;-&#1087;&#1072;&#1090;&#1088;&#1080;&#1086;&#1090;&#1080;&#1095;&#1077;&#1089;&#1082;&#1086;&#1077;%20&#1074;&#1086;&#1089;&#1087;&#1080;&#1090;&#1072;&#1085;&#1080;&#1077;\&#1057;&#1094;&#1077;&#1085;&#1072;&#1088;&#1080;&#1081;%20&#1071;%20&#1083;&#1102;&#1073;&#1083;&#1102;%20&#1090;&#1077;&#1073;&#1103;,%20&#1056;&#1086;&#1089;&#1089;&#1080;&#1103;!\S_Prokof_ev_-_Kontata_iz_k_f_Aleksandr_Nevskiy_Vstavayte_lyudi_russkie_ultramusic.biz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577195_m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00034" y="1071546"/>
            <a:ext cx="8215370" cy="542928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8401080" cy="64294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nastasiaScript" pitchFamily="2" charset="0"/>
                <a:cs typeface="Times New Roman" pitchFamily="18" charset="0"/>
              </a:rPr>
              <a:t>Вставайте,  люди  русские!</a:t>
            </a:r>
            <a:endParaRPr lang="ru-RU" sz="3200" b="1" dirty="0">
              <a:solidFill>
                <a:srgbClr val="C00000"/>
              </a:solidFill>
              <a:latin typeface="AnastasiaScript" pitchFamily="2" charset="0"/>
              <a:cs typeface="Times New Roman" pitchFamily="18" charset="0"/>
            </a:endParaRPr>
          </a:p>
        </p:txBody>
      </p:sp>
      <p:pic>
        <p:nvPicPr>
          <p:cNvPr id="5" name="S_Prokof_ev_-_Kontata_iz_k_f_Aleksandr_Nevskiy_Vstavayte_lyudi_russkie_ultramusic.bi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S_Prokof_ev_-_Kontata_iz_k_f_Aleksandr_Nevskiy_Vstavayte_lyudi_russkie_ultramusic.bi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S_Prokof_ev_-_Kontata_iz_k_f_Aleksandr_Nevskiy_Vstavayte_lyudi_russkie_ultramusic.bi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17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999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nastasiaScript" pitchFamily="2" charset="0"/>
              </a:rPr>
              <a:t>Кто  к  нам  с  мечом  придёт,  тот</a:t>
            </a:r>
            <a:br>
              <a:rPr lang="ru-RU" sz="3200" b="1" dirty="0" smtClean="0">
                <a:solidFill>
                  <a:srgbClr val="C00000"/>
                </a:solidFill>
                <a:latin typeface="AnastasiaScript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nastasiaScript" pitchFamily="2" charset="0"/>
              </a:rPr>
              <a:t>от  меча и  погибнет!</a:t>
            </a:r>
            <a:endParaRPr lang="ru-RU" sz="32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  <p:pic>
        <p:nvPicPr>
          <p:cNvPr id="6" name="Содержимое 5" descr="309702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428736"/>
            <a:ext cx="3298118" cy="5403300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4819866_1238913694_ledovoe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572560" cy="64294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94046709_743664_2a34dc6bc528691ae98f5bca6b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572560" cy="6357982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490520500500490560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5"/>
            <a:ext cx="8358246" cy="550072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037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nastasiaScript" pitchFamily="2" charset="0"/>
              </a:rPr>
              <a:t>…И  обратились  враги  в  бегство…</a:t>
            </a:r>
            <a:endParaRPr lang="ru-RU" sz="48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l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00108"/>
            <a:ext cx="8429684" cy="55721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AnastasiaScript" pitchFamily="2" charset="0"/>
              </a:rPr>
              <a:t>…И  гнали  их  воины  Александровы…</a:t>
            </a:r>
            <a:endParaRPr lang="ru-RU" sz="44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5b9e6_91f91c86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8429684" cy="54292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nastasiaScript" pitchFamily="2" charset="0"/>
              </a:rPr>
              <a:t>…И  некуда  было  тем  бежать!</a:t>
            </a:r>
            <a:endParaRPr lang="ru-RU" sz="40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nastasiaScript" pitchFamily="2" charset="0"/>
              </a:rPr>
              <a:t>Не  в  силе Бог, а  в  правде!</a:t>
            </a:r>
            <a:endParaRPr lang="ru-RU" sz="48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  <p:pic>
        <p:nvPicPr>
          <p:cNvPr id="5" name="Содержимое 4" descr="4cade69e73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00808"/>
            <a:ext cx="4214842" cy="4871463"/>
          </a:xfrm>
        </p:spPr>
      </p:pic>
      <p:pic>
        <p:nvPicPr>
          <p:cNvPr id="6" name="Содержимое 5" descr="77813eecbf4ead6a15c3001cb65e296d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700808"/>
            <a:ext cx="3714775" cy="4871464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003-003-Rus-i-Ord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50009"/>
            <a:ext cx="5857916" cy="642942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228184" y="500042"/>
            <a:ext cx="2664296" cy="592935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C00000"/>
                </a:solidFill>
                <a:latin typeface="AnastasiaScript" pitchFamily="2" charset="0"/>
              </a:rPr>
              <a:t>Хвала и слава воинам русским!</a:t>
            </a:r>
            <a:endParaRPr lang="ru-RU" sz="44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490520500490520570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72560" cy="6286544"/>
          </a:xfrm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9f6118c569d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01122" cy="62865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b6b753faa0ac030e8ce08b5ef3018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8215369" cy="550072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668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nastasiaScript" pitchFamily="2" charset="0"/>
              </a:rPr>
              <a:t>Когда  взошло  солнце, сошлись  оба  войска…</a:t>
            </a:r>
            <a:endParaRPr lang="ru-RU" sz="36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----3_~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86808" cy="5286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AnastasiaScript" pitchFamily="2" charset="0"/>
              </a:rPr>
              <a:t>И  была  злая  сеча…</a:t>
            </a:r>
            <a:endParaRPr lang="ru-RU" sz="66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7858180" cy="5286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AnastasiaScript" pitchFamily="2" charset="0"/>
              </a:rPr>
              <a:t>…И  раздавался  треск  от  ломающихся копий…</a:t>
            </a:r>
            <a:endParaRPr lang="ru-RU" sz="44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86860866751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8358246" cy="57864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nastasiaScript" pitchFamily="2" charset="0"/>
              </a:rPr>
              <a:t>…И  звон  от  мечей…</a:t>
            </a:r>
            <a:endParaRPr lang="ru-RU" sz="54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56a196bced285e6a09bcc6fa671fc9d58ccdd857604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928670"/>
            <a:ext cx="8501121" cy="55721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AnastasiaScript" pitchFamily="2" charset="0"/>
              </a:rPr>
              <a:t>…Будто  замёрзшее  озеро  двинулось…</a:t>
            </a:r>
            <a:endParaRPr lang="ru-RU" sz="44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40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1357298"/>
            <a:ext cx="8429684" cy="51435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nastasiaScript" pitchFamily="2" charset="0"/>
              </a:rPr>
              <a:t>…И  не  было  видно  льда, </a:t>
            </a:r>
            <a:br>
              <a:rPr lang="ru-RU" sz="4800" b="1" dirty="0" smtClean="0">
                <a:solidFill>
                  <a:srgbClr val="C00000"/>
                </a:solidFill>
                <a:latin typeface="AnastasiaScript" pitchFamily="2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AnastasiaScript" pitchFamily="2" charset="0"/>
              </a:rPr>
              <a:t>ибо  он покрылся  кровью…</a:t>
            </a:r>
            <a:endParaRPr lang="ru-RU" sz="4800" b="1" dirty="0">
              <a:solidFill>
                <a:srgbClr val="C0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220</TotalTime>
  <Words>89</Words>
  <Application>Microsoft Office PowerPoint</Application>
  <PresentationFormat>Экран (4:3)</PresentationFormat>
  <Paragraphs>13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AnastasiaScript</vt:lpstr>
      <vt:lpstr>Constantia</vt:lpstr>
      <vt:lpstr>Times New Roman</vt:lpstr>
      <vt:lpstr>Wingdings 2</vt:lpstr>
      <vt:lpstr>Бумажная</vt:lpstr>
      <vt:lpstr>Вставайте,  люди  русские!</vt:lpstr>
      <vt:lpstr>Презентация PowerPoint</vt:lpstr>
      <vt:lpstr>Презентация PowerPoint</vt:lpstr>
      <vt:lpstr>Когда  взошло  солнце, сошлись  оба  войска…</vt:lpstr>
      <vt:lpstr>И  была  злая  сеча…</vt:lpstr>
      <vt:lpstr>…И  раздавался  треск  от  ломающихся копий…</vt:lpstr>
      <vt:lpstr>…И  звон  от  мечей…</vt:lpstr>
      <vt:lpstr>…Будто  замёрзшее  озеро  двинулось…</vt:lpstr>
      <vt:lpstr>…И  не  было  видно  льда,  ибо  он покрылся  кровью…</vt:lpstr>
      <vt:lpstr>Кто  к  нам  с  мечом  придёт,  тот от  меча и  погибнет!</vt:lpstr>
      <vt:lpstr>Презентация PowerPoint</vt:lpstr>
      <vt:lpstr>Презентация PowerPoint</vt:lpstr>
      <vt:lpstr>…И  обратились  враги  в  бегство…</vt:lpstr>
      <vt:lpstr>…И  гнали  их  воины  Александровы…</vt:lpstr>
      <vt:lpstr>…И  некуда  было  тем  бежать!</vt:lpstr>
      <vt:lpstr>Не  в  силе Бог, а  в  правде!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Вставайте, люди русские!</dc:title>
  <dc:creator>Admin</dc:creator>
  <cp:lastModifiedBy>Owner</cp:lastModifiedBy>
  <cp:revision>36</cp:revision>
  <dcterms:created xsi:type="dcterms:W3CDTF">2013-11-24T08:41:54Z</dcterms:created>
  <dcterms:modified xsi:type="dcterms:W3CDTF">2024-10-15T15:54:11Z</dcterms:modified>
</cp:coreProperties>
</file>