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3"/>
  </p:notesMasterIdLst>
  <p:sldIdLst>
    <p:sldId id="257" r:id="rId3"/>
    <p:sldId id="278" r:id="rId4"/>
    <p:sldId id="259" r:id="rId5"/>
    <p:sldId id="260" r:id="rId6"/>
    <p:sldId id="268" r:id="rId7"/>
    <p:sldId id="261" r:id="rId8"/>
    <p:sldId id="269" r:id="rId9"/>
    <p:sldId id="270" r:id="rId10"/>
    <p:sldId id="276" r:id="rId11"/>
    <p:sldId id="262" r:id="rId12"/>
    <p:sldId id="264" r:id="rId13"/>
    <p:sldId id="263" r:id="rId14"/>
    <p:sldId id="265" r:id="rId15"/>
    <p:sldId id="266" r:id="rId16"/>
    <p:sldId id="267" r:id="rId17"/>
    <p:sldId id="271" r:id="rId18"/>
    <p:sldId id="272" r:id="rId19"/>
    <p:sldId id="273" r:id="rId20"/>
    <p:sldId id="274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9" autoAdjust="0"/>
    <p:restoredTop sz="86475" autoAdjust="0"/>
  </p:normalViewPr>
  <p:slideViewPr>
    <p:cSldViewPr>
      <p:cViewPr varScale="1">
        <p:scale>
          <a:sx n="100" d="100"/>
          <a:sy n="100" d="100"/>
        </p:scale>
        <p:origin x="-19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10"/>
  <c:chart>
    <c:autoTitleDeleted val="1"/>
    <c:plotArea>
      <c:layout>
        <c:manualLayout>
          <c:layoutTarget val="inner"/>
          <c:xMode val="edge"/>
          <c:yMode val="edge"/>
          <c:x val="0.45385352935065504"/>
          <c:y val="0.13236399715119379"/>
          <c:w val="0.61329207066232405"/>
          <c:h val="0.70682116535959782"/>
        </c:manualLayout>
      </c:layout>
      <c:pieChart>
        <c:varyColors val="1"/>
        <c:ser>
          <c:idx val="0"/>
          <c:order val="0"/>
          <c:explosion val="7"/>
          <c:dPt>
            <c:idx val="3"/>
            <c:explosion val="6"/>
          </c:dPt>
          <c:cat>
            <c:strRef>
              <c:f>Лист1!$B$1:$B$4</c:f>
              <c:strCache>
                <c:ptCount val="4"/>
                <c:pt idx="0">
                  <c:v>благоустройство столовой, территории школы, классов</c:v>
                </c:pt>
                <c:pt idx="1">
                  <c:v>проблемы экологии</c:v>
                </c:pt>
                <c:pt idx="2">
                  <c:v>молодежные, социальные темы</c:v>
                </c:pt>
                <c:pt idx="3">
                  <c:v>"гражданские инициативы"</c:v>
                </c:pt>
              </c:strCache>
            </c:strRef>
          </c:cat>
          <c:val>
            <c:numRef>
              <c:f>Лист1!$A$1:$A$4</c:f>
              <c:numCache>
                <c:formatCode>0%</c:formatCode>
                <c:ptCount val="4"/>
                <c:pt idx="0">
                  <c:v>0.2100000000000001</c:v>
                </c:pt>
                <c:pt idx="1">
                  <c:v>0.1</c:v>
                </c:pt>
                <c:pt idx="2">
                  <c:v>5.0000000000000037E-2</c:v>
                </c:pt>
                <c:pt idx="3">
                  <c:v>0.64000000000000046</c:v>
                </c:pt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 rtl="0">
              <a:defRPr sz="140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 rtl="0">
              <a:defRPr sz="1400" baseline="0"/>
            </a:pPr>
            <a:endParaRPr lang="ru-RU"/>
          </a:p>
        </c:txPr>
      </c:legendEntry>
      <c:legendEntry>
        <c:idx val="2"/>
        <c:txPr>
          <a:bodyPr/>
          <a:lstStyle/>
          <a:p>
            <a:pPr rtl="0">
              <a:defRPr sz="1400" baseline="0"/>
            </a:pPr>
            <a:endParaRPr lang="ru-RU"/>
          </a:p>
        </c:txPr>
      </c:legendEntry>
      <c:legendEntry>
        <c:idx val="3"/>
        <c:txPr>
          <a:bodyPr/>
          <a:lstStyle/>
          <a:p>
            <a:pPr rtl="0">
              <a:defRPr sz="1400" baseline="0"/>
            </a:pPr>
            <a:endParaRPr lang="ru-RU"/>
          </a:p>
        </c:txPr>
      </c:legendEntry>
      <c:layout>
        <c:manualLayout>
          <c:xMode val="edge"/>
          <c:yMode val="edge"/>
          <c:x val="2.3264119218907732E-2"/>
          <c:y val="1.5228647352796006E-2"/>
          <c:w val="0.45485075308902234"/>
          <c:h val="0.46393941753113221"/>
        </c:manualLayout>
      </c:layout>
      <c:overlay val="1"/>
      <c:txPr>
        <a:bodyPr/>
        <a:lstStyle/>
        <a:p>
          <a:pPr rtl="0">
            <a:defRPr/>
          </a:pPr>
          <a:endParaRPr lang="ru-RU"/>
        </a:p>
      </c:txPr>
    </c:legend>
    <c:plotVisOnly val="1"/>
    <c:dispBlanksAs val="zero"/>
    <c:showDLblsOverMax val="1"/>
  </c:chart>
  <c:externalData r:id="rId1">
    <c:autoUpdate val="1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2A479-72AB-478A-9559-5591EE1C845C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6B4C1C-6E87-4086-B59E-366DB75C58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3319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1FE81E3C-D0AE-486E-9CC9-81704BF18429}" type="slidenum">
              <a:rPr lang="ru-RU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4876-B4E7-4A89-B90B-BB30363107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CE8CE-6DBB-4311-B93D-383D0C3860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89341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A7CE2-FA24-47C0-843F-3FE4F0AC9A1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36531-08C3-4A7D-A0E6-3815DFB09BF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956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BC5CD-6EA0-4D94-B77B-D5E7573F5D9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B8F7C-0D84-496C-8FE5-AEBC11B9A9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62313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8C93B-3896-4D86-9A0F-FCCCD04DBB1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82A43-0D34-49BD-BAE3-FA9E108122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9341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92FEB-C5BF-4E9F-94D2-320667AE229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3EA7C-FB03-48AF-9DC6-9C8577F7CC6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0325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6043E-AB1E-482E-A03F-A99138B4E5B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F6CE2-7DF1-4CA8-B54E-E2B7B94406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4146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CA592-5D96-454B-A275-F768B125075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0C768-B664-4637-B7AF-74A477716E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15053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96CB7-EE63-426A-9B1F-A22A9553A4F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BAD34-E0FC-4144-8DEB-40768B36F9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4536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CDDC4-3F28-4C5E-ACF4-B9C1B5C74B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D76B7-D127-483C-98BC-9F0A99459A4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23521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493B9-8624-499A-B7A9-07D7E9EF1E5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1BDEC-31DE-45B8-847D-E12522C916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97070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6E201-F538-4307-92B9-39437498A9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03EAA-7E9E-47B2-95FE-EB6EA9C4E3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5407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2B2E6F-F4AD-48F5-A7C2-D4B8911AA8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6295AB-E329-4A55-9DE2-EF782F8AD9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1788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User\Desktop\x_8dd809a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 rot="21068329">
            <a:off x="186706" y="2045885"/>
            <a:ext cx="4291205" cy="2756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C:\Users\User\Desktop\школ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97179">
            <a:off x="4704665" y="2209029"/>
            <a:ext cx="3973931" cy="2430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C:\Users\User\Desktop\герб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3786190"/>
            <a:ext cx="3071810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714348" y="0"/>
            <a:ext cx="8286808" cy="67151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briola" pitchFamily="82" charset="0"/>
              </a:rPr>
              <a:t>МБОУ</a:t>
            </a:r>
            <a:r>
              <a:rPr kumimoji="0" lang="ru-RU" sz="5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briola" pitchFamily="82" charset="0"/>
              </a:rPr>
              <a:t> «СОШ № 276»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5400" b="1" noProof="0" dirty="0" smtClean="0">
                <a:solidFill>
                  <a:srgbClr val="FF0000"/>
                </a:solidFill>
                <a:latin typeface="Gabriola" pitchFamily="82" charset="0"/>
              </a:rPr>
              <a:t>ПРЕДСТАВЛЯЕТ</a:t>
            </a:r>
            <a:r>
              <a:rPr lang="ru-RU" sz="5400" b="1" noProof="0" dirty="0" smtClean="0">
                <a:solidFill>
                  <a:srgbClr val="FF0000"/>
                </a:solidFill>
                <a:latin typeface="Gabriola" pitchFamily="82" charset="0"/>
              </a:rPr>
              <a:t>… 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abriola" pitchFamily="82" charset="0"/>
            </a:endParaRPr>
          </a:p>
        </p:txBody>
      </p:sp>
      <p:pic>
        <p:nvPicPr>
          <p:cNvPr id="8" name="Неизвестный дядя - Гимн Гаджиево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59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User\Desktop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« Победные вехи»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6148" name="Picture 4" descr="C:\Users\User\Desktop\фото проект\Я Гражданин России\DSC0047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0931536">
            <a:off x="2000232" y="1500175"/>
            <a:ext cx="3048021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50" name="Picture 6" descr="C:\Users\User\Desktop\фото проект\Я Гражданин России\DSC004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66635">
            <a:off x="5286380" y="1500174"/>
            <a:ext cx="3429024" cy="27492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51" name="Picture 7" descr="C:\Users\User\Desktop\фото проект\Я Гражданин России\DSC004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3429000"/>
            <a:ext cx="4047372" cy="30359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«На передовой»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8195" name="Picture 3" descr="C:\Users\User\Desktop\фото проект\Я Гражданин России\DSC0044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142984"/>
            <a:ext cx="3105154" cy="23288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201" name="Picture 9" descr="C:\Users\User\Desktop\фото проект\Я Гражданин России\DSC004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714752"/>
            <a:ext cx="3805222" cy="28542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202" name="Picture 10" descr="C:\Users\User\Desktop\фото проект\Я Гражданин России\DSC004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786190"/>
            <a:ext cx="3714254" cy="27860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203" name="Picture 11" descr="C:\Users\User\Desktop\фото проект\Я Гражданин России\DSC0046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1142984"/>
            <a:ext cx="3352340" cy="25145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200" name="Picture 8" descr="C:\Users\User\Desktop\фото проект\Я Гражданин России\DSC0045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488" y="2571744"/>
            <a:ext cx="3137912" cy="2353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«Письма с фронта»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7171" name="Picture 3" descr="C:\Users\User\Desktop\фото проект\Я Гражданин России\DSC0049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016732"/>
            <a:ext cx="3840426" cy="2880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2" name="Picture 4" descr="C:\Users\User\Desktop\фото проект\Я Гражданин России\DSC004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005064"/>
            <a:ext cx="3999925" cy="3000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0" name="Picture 2" descr="F:\Я-гр.России-2014\P109027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052736"/>
            <a:ext cx="3818704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«На солнечной поляночке»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9219" name="Picture 3" descr="C:\Users\User\Desktop\фото проект\Я Гражданин России\DSC0049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042386">
            <a:off x="6271815" y="1330527"/>
            <a:ext cx="3040014" cy="2280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C:\Users\User\Desktop\фото проект\Я Гражданин России\DSC005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22213">
            <a:off x="-10453" y="1417633"/>
            <a:ext cx="3098991" cy="2324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C:\Users\User\Desktop\фото проект\Я Гражданин России\DSC005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48558">
            <a:off x="5887242" y="4116686"/>
            <a:ext cx="3305156" cy="2479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3" name="Picture 7" descr="C:\Users\User\Desktop\фото проект\Я Гражданин России\DSC005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457353">
            <a:off x="-39919" y="3988997"/>
            <a:ext cx="3352340" cy="2514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4" name="Picture 8" descr="C:\Users\User\Desktop\фото проект\Я Гражданин России\DSC0051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1071546"/>
            <a:ext cx="2835278" cy="3089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C:\Users\User\Desktop\фото проект\Я Гражданин России\DSC0050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3214686"/>
            <a:ext cx="2732846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894"/>
            <a:ext cx="9144000" cy="6884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91102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«Солдатская кухня»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F:\Я-гр.России-2014\P10903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16816" y="-11476656"/>
            <a:ext cx="11233247" cy="8424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Я-гр.России-2014\P10903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547" y="1052736"/>
            <a:ext cx="4041413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Я-гр.России-2014\P1090307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052736"/>
            <a:ext cx="3972995" cy="280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Я-гр.России-2014\P109030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547" y="3939568"/>
            <a:ext cx="4041413" cy="2801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Я-гр.России-2014\P109031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939568"/>
            <a:ext cx="4032448" cy="2801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Защитникам </a:t>
            </a:r>
            <a:r>
              <a:rPr lang="ru-RU" dirty="0">
                <a:solidFill>
                  <a:srgbClr val="FF0000"/>
                </a:solidFill>
                <a:latin typeface="Monotype Corsiva" pitchFamily="66" charset="0"/>
              </a:rPr>
              <a:t>О</a:t>
            </a: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течества посвящается…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1268" name="Picture 4" descr="C:\Users\User\Desktop\фото проект\гости к 23 февраля\P10904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2117" y="1142984"/>
            <a:ext cx="4819851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 descr="C:\Users\User\Desktop\фото проект\гости к 23 февраля\P10904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71942"/>
            <a:ext cx="4286248" cy="2946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0" name="Picture 6" descr="C:\Users\User\Desktop\фото проект\гости к 23 февраля\P10904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4000480"/>
            <a:ext cx="478634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C:\Users\User\Desktop\фото проект\гости к 23 февраля\P1090446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142984"/>
            <a:ext cx="4214810" cy="2959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3829048" cy="6286544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  <a:t>Акция «Солдатский вещмешок»</a:t>
            </a:r>
            <a:endParaRPr lang="ru-RU" sz="3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F:\Я-гр.России-2014\P10903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12740"/>
            <a:ext cx="2952328" cy="23117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Я-гр.России-2014\P10903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149080"/>
            <a:ext cx="2977454" cy="24522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213285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  <a:t>Акция </a:t>
            </a:r>
            <a:endParaRPr lang="ru-RU" sz="3600" dirty="0">
              <a:solidFill>
                <a:srgbClr val="FF000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3600" dirty="0">
                <a:solidFill>
                  <a:srgbClr val="FF0000"/>
                </a:solidFill>
                <a:latin typeface="Monotype Corsiva" pitchFamily="66" charset="0"/>
              </a:rPr>
              <a:t>«Поздравь солдата»</a:t>
            </a:r>
          </a:p>
        </p:txBody>
      </p:sp>
      <p:pic>
        <p:nvPicPr>
          <p:cNvPr id="7" name="Picture 2" descr="F:\P10904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908720"/>
            <a:ext cx="1909662" cy="29951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298070" cy="7000900"/>
          </a:xfrm>
          <a:prstGeom prst="rect">
            <a:avLst/>
          </a:prstGeom>
          <a:noFill/>
        </p:spPr>
      </p:pic>
      <p:pic>
        <p:nvPicPr>
          <p:cNvPr id="16387" name="Picture 3" descr="C:\Users\User\Desktop\фото проект\гости к 23 февраля\P109044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3482445" cy="261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F:\P10904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0985" y="2581265"/>
            <a:ext cx="3127432" cy="23455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P10904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3642" y="193539"/>
            <a:ext cx="2844775" cy="24132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User\Desktop\фото проект\гости к 23 февраля\P109045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5" y="193539"/>
            <a:ext cx="2880320" cy="2413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F:\P10905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7854" y="2623766"/>
            <a:ext cx="3005788" cy="24614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P109048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9" y="4469796"/>
            <a:ext cx="3164016" cy="2381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4572032" cy="6500858"/>
          </a:xfrm>
        </p:spPr>
        <p:txBody>
          <a:bodyPr/>
          <a:lstStyle/>
          <a:p>
            <a:pPr>
              <a:buNone/>
            </a:pPr>
            <a:endParaRPr lang="ru-RU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>
              <a:buNone/>
            </a:pPr>
            <a:endParaRPr lang="ru-RU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Учитель\Desktop\94284308981150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357166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Ветеранам войны посвящается…</a:t>
            </a:r>
            <a:endParaRPr lang="ru-RU" sz="2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571472" y="1000108"/>
            <a:ext cx="8001056" cy="5353081"/>
            <a:chOff x="571472" y="1000108"/>
            <a:chExt cx="8001056" cy="5353081"/>
          </a:xfrm>
        </p:grpSpPr>
        <p:pic>
          <p:nvPicPr>
            <p:cNvPr id="6" name="Рисунок 5" descr="C:\Users\User\Desktop\68987037.jpg"/>
            <p:cNvPicPr/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71472" y="1000108"/>
              <a:ext cx="8001056" cy="4433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58" name="WordArt 2"/>
            <p:cNvSpPr>
              <a:spLocks noChangeArrowheads="1" noChangeShapeType="1" noTextEdit="1"/>
            </p:cNvSpPr>
            <p:nvPr/>
          </p:nvSpPr>
          <p:spPr bwMode="auto">
            <a:xfrm>
              <a:off x="571472" y="5429264"/>
              <a:ext cx="7929618" cy="923925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algn="ctr" rtl="0"/>
              <a:r>
                <a:rPr lang="ru-RU" sz="3600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Times New Roman"/>
                  <a:cs typeface="Times New Roman"/>
                </a:rPr>
                <a:t> Великая Победа</a:t>
              </a:r>
              <a:endParaRPr lang="ru-RU" sz="360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6" name="Picture 2" descr="C:\Users\User\Desktop\1-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5720" y="6117659"/>
            <a:ext cx="8096462" cy="646331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Arial" charset="0"/>
              </a:rPr>
              <a:t>Дорогами войны к </a:t>
            </a:r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Arial" charset="0"/>
              </a:rPr>
              <a:t>  </a:t>
            </a:r>
            <a:r>
              <a:rPr lang="ru-RU" sz="36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Arial" charset="0"/>
              </a:rPr>
              <a:t>Великой  </a:t>
            </a:r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Arial" charset="0"/>
              </a:rPr>
              <a:t>Победе</a:t>
            </a:r>
            <a:endParaRPr lang="ru-RU" sz="3600" b="1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63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Учитель\Desktop\Новая папка\091351af80f2cbd5254237b67c110c6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5317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01786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750" autoRev="1" fill="remove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750" autoRev="1" fill="remove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750" autoRev="1" fill="remove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750" autoRev="1" fill="remove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User\Desktop\41386.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5970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C:\Users\User\Desktop\4166868-1ebcdb9a6da1694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38525"/>
            <a:ext cx="4572000" cy="3419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C:\Users\User\Desktop\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4286256"/>
            <a:ext cx="3428992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9" name="Picture 7" descr="C:\Users\User\Desktop\100692812_watermar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5356" y="0"/>
            <a:ext cx="4458644" cy="3114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User\Desktop\74143134_9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14612" y="1643050"/>
            <a:ext cx="4261310" cy="3211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0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pic>
        <p:nvPicPr>
          <p:cNvPr id="4099" name="Picture 3" descr="C:\Users\User\Desktop\21f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2571768" cy="3544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User\Desktop\pic_296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4143383"/>
            <a:ext cx="4071966" cy="2714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Users\User\Desktop\310439_staljingrad-70-godina6-ap_origh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142852"/>
            <a:ext cx="5572164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User\Desktop\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7150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  <a:t>Определение направления тематики проекта</a:t>
            </a:r>
            <a:endParaRPr lang="ru-RU" sz="3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85720" y="1000108"/>
          <a:ext cx="8643998" cy="5857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828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8572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ru-RU" sz="4000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Дорогами войны к Великой Победе»</a:t>
            </a:r>
            <a:endParaRPr lang="ru-RU" sz="4000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124" name="Picture 4" descr="C:\Users\User\Desktop\фото проект\Я Гражданин России\DSC0044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285860"/>
            <a:ext cx="6905673" cy="51792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00098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Цели проекта: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6357950" cy="5715016"/>
          </a:xfrm>
        </p:spPr>
        <p:txBody>
          <a:bodyPr>
            <a:normAutofit fontScale="85000" lnSpcReduction="10000"/>
          </a:bodyPr>
          <a:lstStyle/>
          <a:p>
            <a:pPr lvl="0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1. Развитие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гражданско-патриотического воспитания в школе через организацию  мероприятия «Дорогами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войны к Великой Победе»,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акций «Солдатский вещмешок», «Поздравь солдата».</a:t>
            </a:r>
          </a:p>
          <a:p>
            <a:pPr lvl="0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2. Пропаганда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среди подрастающего поколения активной гражданской позиции.</a:t>
            </a:r>
          </a:p>
          <a:p>
            <a:pPr lvl="0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3. Привлечь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внимание общественности  к великому прошлому нашей страны, воспитанию искреннего чувства патриотизма, гражданского долга, глубокого чувства благодарности участникам Великой Отечественной войны,  нынешним защитникам Родины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2872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Задачи проекта: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6500826" cy="578645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1.Провести мероприятие «Дорогами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войны к Великой Победе», 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формирующее интерес к истории, вызывающее  искреннее глубокое переживание о днях боевой славы нашей Родины, оказывающее непосредственное воздействие на формирование жизненных идеалов.</a:t>
            </a:r>
          </a:p>
          <a:p>
            <a:pPr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2. Организовать и  провести акции«Солдатский вещмешок», «Поздравь солдата».</a:t>
            </a:r>
          </a:p>
          <a:p>
            <a:pPr lvl="0"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3. Отдать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дань уважения погибшим в годы Великой Отечественной войны,  ветеранам и людям старшего поколения, перенесшим все тяготы военных лет, нынешним военнослужащим, защищающим рубежи нашей страны, поздравив их с праздником Дня защитников Отечества.</a:t>
            </a:r>
          </a:p>
          <a:p>
            <a:pPr lvl="0"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4. Оформить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буклеты для поздравления с Днем защитников Отечества.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828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«Дорогами войны к  Великой Победе»</a:t>
            </a:r>
            <a:endParaRPr lang="ru-RU" sz="3600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124" name="Picture 4" descr="C:\Users\User\Desktop\фото проект\Я Гражданин России\DSC0044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285860"/>
            <a:ext cx="6905673" cy="51792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650946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</TotalTime>
  <Words>244</Words>
  <Application>Microsoft Office PowerPoint</Application>
  <PresentationFormat>Экран (4:3)</PresentationFormat>
  <Paragraphs>28</Paragraphs>
  <Slides>20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Определение направления тематики проекта</vt:lpstr>
      <vt:lpstr>«Дорогами войны к Великой Победе»</vt:lpstr>
      <vt:lpstr>Цели проекта:</vt:lpstr>
      <vt:lpstr>Задачи проекта:</vt:lpstr>
      <vt:lpstr>«Дорогами войны к  Великой Победе»</vt:lpstr>
      <vt:lpstr>« Победные вехи»</vt:lpstr>
      <vt:lpstr>«На передовой»</vt:lpstr>
      <vt:lpstr>«Письма с фронта»</vt:lpstr>
      <vt:lpstr>«На солнечной поляночке»</vt:lpstr>
      <vt:lpstr>«Солдатская кухня»</vt:lpstr>
      <vt:lpstr>Защитникам Отечества посвящается…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Семья Лактионовых</dc:creator>
  <cp:lastModifiedBy>PK</cp:lastModifiedBy>
  <cp:revision>61</cp:revision>
  <dcterms:created xsi:type="dcterms:W3CDTF">2014-02-16T15:09:54Z</dcterms:created>
  <dcterms:modified xsi:type="dcterms:W3CDTF">2021-11-03T11:39:56Z</dcterms:modified>
</cp:coreProperties>
</file>