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92" r:id="rId4"/>
    <p:sldId id="282" r:id="rId5"/>
    <p:sldId id="281" r:id="rId6"/>
    <p:sldId id="283" r:id="rId7"/>
    <p:sldId id="284" r:id="rId8"/>
    <p:sldId id="268" r:id="rId9"/>
    <p:sldId id="269" r:id="rId10"/>
    <p:sldId id="272" r:id="rId11"/>
    <p:sldId id="289" r:id="rId12"/>
    <p:sldId id="270" r:id="rId13"/>
    <p:sldId id="290" r:id="rId14"/>
    <p:sldId id="275" r:id="rId15"/>
    <p:sldId id="276" r:id="rId16"/>
    <p:sldId id="277" r:id="rId17"/>
  </p:sldIdLst>
  <p:sldSz cx="10826750" cy="8120063" type="B4ISO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58">
          <p15:clr>
            <a:srgbClr val="A4A3A4"/>
          </p15:clr>
        </p15:guide>
        <p15:guide id="2" pos="34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5" autoAdjust="0"/>
    <p:restoredTop sz="94316" autoAdjust="0"/>
  </p:normalViewPr>
  <p:slideViewPr>
    <p:cSldViewPr>
      <p:cViewPr varScale="1">
        <p:scale>
          <a:sx n="93" d="100"/>
          <a:sy n="93" d="100"/>
        </p:scale>
        <p:origin x="-1638" y="-90"/>
      </p:cViewPr>
      <p:guideLst>
        <p:guide orient="horz" pos="2558"/>
        <p:guide pos="34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0A500-DB5C-445E-BF96-69855CC29A9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A4CDD-3CC7-47F5-95D4-E351FA57E6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43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2007" y="2522484"/>
            <a:ext cx="9202738" cy="174055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4013" y="4601369"/>
            <a:ext cx="7578725" cy="207512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49394" y="325181"/>
            <a:ext cx="2436019" cy="692836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1337" y="325181"/>
            <a:ext cx="7127610" cy="692836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2007" y="2522484"/>
            <a:ext cx="9202738" cy="174055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4013" y="4601369"/>
            <a:ext cx="7578725" cy="207512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30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48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239" y="5217893"/>
            <a:ext cx="9202738" cy="16127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5239" y="3441632"/>
            <a:ext cx="9202738" cy="17762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73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1338" y="1894683"/>
            <a:ext cx="4781814" cy="53588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3599" y="1894683"/>
            <a:ext cx="4781814" cy="53588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88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9" y="1817617"/>
            <a:ext cx="4783694" cy="7574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1339" y="2575113"/>
            <a:ext cx="4783694" cy="46784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99841" y="1817617"/>
            <a:ext cx="4785574" cy="7574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99841" y="2575113"/>
            <a:ext cx="4785574" cy="46784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36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194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40" y="323299"/>
            <a:ext cx="3561926" cy="1375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32958" y="323301"/>
            <a:ext cx="6052456" cy="69302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1340" y="1699200"/>
            <a:ext cx="3561926" cy="5554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92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2119" y="5684046"/>
            <a:ext cx="6496050" cy="67103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22119" y="725542"/>
            <a:ext cx="6496050" cy="4872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22119" y="6355079"/>
            <a:ext cx="6496050" cy="9529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835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96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49394" y="325181"/>
            <a:ext cx="2436019" cy="692836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1337" y="325181"/>
            <a:ext cx="7127610" cy="692836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93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239" y="5217893"/>
            <a:ext cx="9202738" cy="16127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5239" y="3441632"/>
            <a:ext cx="9202738" cy="17762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1338" y="1894683"/>
            <a:ext cx="4781814" cy="53588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3599" y="1894683"/>
            <a:ext cx="4781814" cy="53588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9" y="1817617"/>
            <a:ext cx="4783694" cy="7574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1339" y="2575113"/>
            <a:ext cx="4783694" cy="46784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99841" y="1817617"/>
            <a:ext cx="4785574" cy="7574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99841" y="2575113"/>
            <a:ext cx="4785574" cy="46784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40" y="323299"/>
            <a:ext cx="3561926" cy="1375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32958" y="323301"/>
            <a:ext cx="6052456" cy="69302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1340" y="1699200"/>
            <a:ext cx="3561926" cy="5554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2119" y="5684046"/>
            <a:ext cx="6496050" cy="67103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22119" y="725542"/>
            <a:ext cx="6496050" cy="4872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22119" y="6355079"/>
            <a:ext cx="6496050" cy="9529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325179"/>
            <a:ext cx="9744075" cy="1353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8" y="1894683"/>
            <a:ext cx="9744075" cy="5358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1338" y="7526097"/>
            <a:ext cx="2526241" cy="432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C66D0-72E3-4F46-AF39-B49547037F39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9141" y="7526097"/>
            <a:ext cx="3428470" cy="432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59172" y="7526097"/>
            <a:ext cx="2526241" cy="432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FE6FA-5E8D-4C30-B29F-398C8CF59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325179"/>
            <a:ext cx="9744075" cy="1353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8" y="1894683"/>
            <a:ext cx="9744075" cy="5358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1338" y="7526097"/>
            <a:ext cx="2526241" cy="432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C66D0-72E3-4F46-AF39-B49547037F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9141" y="7526097"/>
            <a:ext cx="3428470" cy="432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59172" y="7526097"/>
            <a:ext cx="2526241" cy="432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FE6FA-5E8D-4C30-B29F-398C8CF59E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75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&#1101;&#1082;&#1086;&#1083;&#1103;&#1090;&#1072;.&#1088;&#1092;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2.pn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2.pn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8879" y="1463383"/>
            <a:ext cx="8928992" cy="5548976"/>
          </a:xfrm>
          <a:solidFill>
            <a:schemeClr val="bg1">
              <a:alpha val="85000"/>
            </a:schemeClr>
          </a:solidFill>
          <a:effectLst>
            <a:softEdge rad="635000"/>
          </a:effectLst>
        </p:spPr>
        <p:txBody>
          <a:bodyPr>
            <a:noAutofit/>
          </a:bodyPr>
          <a:lstStyle/>
          <a:p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Тема: «</a:t>
            </a:r>
            <a:r>
              <a:rPr lang="ru-RU" sz="24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Эколята</a:t>
            </a: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- дошколята» </a:t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(в рамках волонтерского движения)</a:t>
            </a:r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г. Новый Уренгой</a:t>
            </a:r>
            <a:br>
              <a:rPr 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1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2021г.</a:t>
            </a:r>
            <a:r>
              <a:rPr lang="ru-RU" sz="24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endParaRPr lang="ru-RU" sz="2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12451" y="223355"/>
            <a:ext cx="8440687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tx1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</a:rPr>
              <a:t>Всероссийский конкурс  «Современное воспитание </a:t>
            </a:r>
            <a:r>
              <a:rPr lang="ru-RU" b="1" cap="all" dirty="0" err="1" smtClean="0">
                <a:ln/>
                <a:solidFill>
                  <a:schemeClr val="tx1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</a:rPr>
              <a:t>подпастающего</a:t>
            </a:r>
            <a:r>
              <a:rPr lang="ru-RU" b="1" cap="all" dirty="0" smtClean="0">
                <a:ln/>
                <a:solidFill>
                  <a:schemeClr val="tx1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</a:rPr>
              <a:t> поколения»</a:t>
            </a:r>
            <a:endParaRPr lang="ru-RU" b="1" cap="all" dirty="0">
              <a:ln/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8716999" y="6652318"/>
            <a:ext cx="2109752" cy="146774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3067" y="138096"/>
            <a:ext cx="10231137" cy="825591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Акции</a:t>
            </a:r>
            <a:r>
              <a:rPr lang="ru-RU" sz="36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63" y="1467743"/>
            <a:ext cx="5157787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943" y="4840684"/>
            <a:ext cx="4931320" cy="2628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519" y="1611759"/>
            <a:ext cx="360134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2879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 rot="10800000">
            <a:off x="9475" y="18727"/>
            <a:ext cx="1875821" cy="1305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1850" y="178039"/>
            <a:ext cx="4902546" cy="49962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Плакаты</a:t>
            </a:r>
            <a:r>
              <a:rPr lang="ru-RU" sz="36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 выставки</a:t>
            </a:r>
            <a:endParaRPr lang="ru-RU" sz="3600" b="1" dirty="0">
              <a:solidFill>
                <a:srgbClr val="0092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207" y="3957266"/>
            <a:ext cx="5485620" cy="279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36780" y="862063"/>
            <a:ext cx="4021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«Покормите птиц зимой»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93495" y="3370138"/>
            <a:ext cx="2473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Письмо природе</a:t>
            </a:r>
          </a:p>
        </p:txBody>
      </p:sp>
      <p:pic>
        <p:nvPicPr>
          <p:cNvPr id="5122" name="Picture 2" descr="C:\Users\1\Desktop\книга\b7a34fe8548aa083e46bb35d67b0c4e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08" y="1231729"/>
            <a:ext cx="3960440" cy="2668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20210309_0720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772685" y="486143"/>
            <a:ext cx="2198665" cy="348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984879" y="773883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«Берегите электроэнергию»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47" y="5140151"/>
            <a:ext cx="4103591" cy="237626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9835" y="4549278"/>
            <a:ext cx="438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«Сдай батарейку, спаси ёжика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50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98" y="1035695"/>
            <a:ext cx="4071921" cy="35025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583" y="2786982"/>
            <a:ext cx="3045024" cy="4162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752" y="329112"/>
            <a:ext cx="4082795" cy="2376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46" y="2976305"/>
            <a:ext cx="2901007" cy="3123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74" y="4552282"/>
            <a:ext cx="2846368" cy="3123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4823" y="249704"/>
            <a:ext cx="4466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Выставка </a:t>
            </a:r>
          </a:p>
          <a:p>
            <a:pPr algn="ctr"/>
            <a:r>
              <a:rPr lang="ru-RU" sz="2000" b="1" dirty="0" smtClean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«Природа родного края»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32477" y="7205934"/>
            <a:ext cx="40212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Даёшь вторую жизнь игрушке?»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67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6265971" y="4530894"/>
            <a:ext cx="4560780" cy="358917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7806" y="138096"/>
            <a:ext cx="10316397" cy="104161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Городской конкурс творческих работ</a:t>
            </a:r>
            <a:b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«Это земля твоя и моя»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10192" y="4401070"/>
            <a:ext cx="4177714" cy="28135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В  конкурсе принимали участие 8 семей,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64"/>
          <a:stretch/>
        </p:blipFill>
        <p:spPr bwMode="auto">
          <a:xfrm>
            <a:off x="0" y="1229906"/>
            <a:ext cx="10525943" cy="634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724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 rot="10800000">
            <a:off x="571" y="3565"/>
            <a:ext cx="2035251" cy="141591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37111" y="171599"/>
            <a:ext cx="7717631" cy="88460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Экологические игры </a:t>
            </a:r>
            <a:br>
              <a:rPr lang="ru-RU" sz="28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8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«Елочка и Тихоня очень любят  поиграть»</a:t>
            </a:r>
          </a:p>
        </p:txBody>
      </p:sp>
      <p:pic>
        <p:nvPicPr>
          <p:cNvPr id="9219" name="Picture 3" descr="C:\Users\1\Desktop\книга\676ce07f3b335b8f388800f031c74f7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71" y="1395048"/>
            <a:ext cx="3951189" cy="296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31" y="4780112"/>
            <a:ext cx="4009566" cy="262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358" y="1402316"/>
            <a:ext cx="5317700" cy="2956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325" y="4687181"/>
            <a:ext cx="4905450" cy="281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1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 rot="10800000">
            <a:off x="-6252" y="3564"/>
            <a:ext cx="1675211" cy="116543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61047" y="119498"/>
            <a:ext cx="6046117" cy="933569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Экологический КВН </a:t>
            </a:r>
            <a: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28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«Берегите природу»</a:t>
            </a:r>
          </a:p>
        </p:txBody>
      </p:sp>
      <p:pic>
        <p:nvPicPr>
          <p:cNvPr id="10242" name="Picture 2" descr="C:\Users\1\Desktop\книга\132f86ff781058f3223df840f440f0b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 t="18637" b="19261"/>
          <a:stretch/>
        </p:blipFill>
        <p:spPr bwMode="auto">
          <a:xfrm>
            <a:off x="449086" y="1159849"/>
            <a:ext cx="3304667" cy="165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1\Desktop\книга\a9df23ad70465237a6fb2a8b9a23884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7" b="28979"/>
          <a:stretch/>
        </p:blipFill>
        <p:spPr bwMode="auto">
          <a:xfrm>
            <a:off x="422762" y="2979911"/>
            <a:ext cx="3330991" cy="151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1\Desktop\книга\a2a3e9a4dadca501c2a8a03cc92eb1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22" y="4766872"/>
            <a:ext cx="3118993" cy="233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150350" y="6961361"/>
            <a:ext cx="1676400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5"/>
          <a:stretch/>
        </p:blipFill>
        <p:spPr>
          <a:xfrm>
            <a:off x="4333255" y="1256505"/>
            <a:ext cx="1410247" cy="24788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9" t="20060" r="19570" b="22521"/>
          <a:stretch/>
        </p:blipFill>
        <p:spPr>
          <a:xfrm>
            <a:off x="6133455" y="1256505"/>
            <a:ext cx="3564359" cy="20682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4" b="29149"/>
          <a:stretch/>
        </p:blipFill>
        <p:spPr>
          <a:xfrm>
            <a:off x="4318792" y="4026966"/>
            <a:ext cx="2849420" cy="36618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6" b="26891"/>
          <a:stretch/>
        </p:blipFill>
        <p:spPr>
          <a:xfrm>
            <a:off x="7511454" y="3739679"/>
            <a:ext cx="3014489" cy="317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70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92894" y="171599"/>
            <a:ext cx="9001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МОДЕЛЬ  ВОСПИТЫВАЮЩЕЙ КУЛЬТУРНОЙ СРЕДЫ</a:t>
            </a:r>
            <a:endParaRPr lang="ru-RU" dirty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758" y="4947717"/>
            <a:ext cx="4626992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3829199" y="603647"/>
            <a:ext cx="309634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Экологическое воспитание</a:t>
            </a:r>
            <a:endParaRPr lang="ru-RU" sz="2000" dirty="0"/>
          </a:p>
        </p:txBody>
      </p:sp>
      <p:sp>
        <p:nvSpPr>
          <p:cNvPr id="4" name="Овал 3"/>
          <p:cNvSpPr/>
          <p:nvPr/>
        </p:nvSpPr>
        <p:spPr>
          <a:xfrm>
            <a:off x="3757191" y="2115815"/>
            <a:ext cx="324036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/>
              <a:t>Эколята</a:t>
            </a:r>
            <a:r>
              <a:rPr lang="ru-RU" sz="2000" dirty="0" smtClean="0"/>
              <a:t>-дошколята (волонтерское движение)</a:t>
            </a:r>
            <a:endParaRPr lang="ru-RU" sz="2000" dirty="0"/>
          </a:p>
        </p:txBody>
      </p:sp>
      <p:cxnSp>
        <p:nvCxnSpPr>
          <p:cNvPr id="6" name="Прямая со стрелкой 5"/>
          <p:cNvCxnSpPr>
            <a:stCxn id="3" idx="4"/>
          </p:cNvCxnSpPr>
          <p:nvPr/>
        </p:nvCxnSpPr>
        <p:spPr>
          <a:xfrm>
            <a:off x="5377371" y="1827783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948878" y="3411959"/>
            <a:ext cx="3627403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Участники образовательных отношений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13575" y="3267943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Взаимодействие с социальными институтами  города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370761" y="4735384"/>
            <a:ext cx="2736303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ДЭС </a:t>
            </a:r>
            <a:r>
              <a:rPr lang="ru-RU" dirty="0" err="1" smtClean="0"/>
              <a:t>г.Новый</a:t>
            </a:r>
            <a:r>
              <a:rPr lang="ru-RU" dirty="0" smtClean="0"/>
              <a:t> Уренгой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45223" y="4540497"/>
            <a:ext cx="1548171" cy="5276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педагоги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17031" y="4540497"/>
            <a:ext cx="1440160" cy="5276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28799" y="4540497"/>
            <a:ext cx="1800200" cy="5276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воспитанники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8799" y="5469215"/>
            <a:ext cx="5340096" cy="1327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/>
              </a:rPr>
              <a:t>экологические акции, сказки, викторины, </a:t>
            </a:r>
            <a:r>
              <a:rPr lang="ru-RU" dirty="0" err="1">
                <a:latin typeface="PT Astra Serif" panose="020A0603040505020204" pitchFamily="18" charset="-52"/>
                <a:ea typeface="PT Astra Serif" panose="020A0603040505020204" pitchFamily="18" charset="-52"/>
                <a:cs typeface="Times New Roman"/>
              </a:rPr>
              <a:t>квесты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/>
              </a:rPr>
              <a:t>, праздники, выставки рисунков и поделок; фотовыставки; проекты,   с детьми и родителями. 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/>
            </a:endParaRPr>
          </a:p>
        </p:txBody>
      </p:sp>
      <p:cxnSp>
        <p:nvCxnSpPr>
          <p:cNvPr id="16" name="Прямая со стрелкой 15"/>
          <p:cNvCxnSpPr>
            <a:stCxn id="4" idx="3"/>
            <a:endCxn id="8" idx="0"/>
          </p:cNvCxnSpPr>
          <p:nvPr/>
        </p:nvCxnSpPr>
        <p:spPr>
          <a:xfrm flipH="1">
            <a:off x="2762580" y="2914830"/>
            <a:ext cx="1469151" cy="4971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5"/>
            <a:endCxn id="10" idx="0"/>
          </p:cNvCxnSpPr>
          <p:nvPr/>
        </p:nvCxnSpPr>
        <p:spPr>
          <a:xfrm>
            <a:off x="6523011" y="2914830"/>
            <a:ext cx="2130724" cy="353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0" idx="2"/>
          </p:cNvCxnSpPr>
          <p:nvPr/>
        </p:nvCxnSpPr>
        <p:spPr>
          <a:xfrm>
            <a:off x="8653735" y="4132039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14" idx="0"/>
          </p:cNvCxnSpPr>
          <p:nvPr/>
        </p:nvCxnSpPr>
        <p:spPr>
          <a:xfrm flipH="1">
            <a:off x="1128899" y="4276055"/>
            <a:ext cx="1188132" cy="264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29099" y="4276055"/>
            <a:ext cx="0" cy="264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2" idx="0"/>
          </p:cNvCxnSpPr>
          <p:nvPr/>
        </p:nvCxnSpPr>
        <p:spPr>
          <a:xfrm>
            <a:off x="4333255" y="4276055"/>
            <a:ext cx="486054" cy="264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4" idx="2"/>
          </p:cNvCxnSpPr>
          <p:nvPr/>
        </p:nvCxnSpPr>
        <p:spPr>
          <a:xfrm>
            <a:off x="1128899" y="5068143"/>
            <a:ext cx="104411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3" idx="2"/>
          </p:cNvCxnSpPr>
          <p:nvPr/>
        </p:nvCxnSpPr>
        <p:spPr>
          <a:xfrm>
            <a:off x="3037111" y="5068143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2" idx="2"/>
          </p:cNvCxnSpPr>
          <p:nvPr/>
        </p:nvCxnSpPr>
        <p:spPr>
          <a:xfrm flipH="1">
            <a:off x="3829199" y="5068143"/>
            <a:ext cx="99011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29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3067" y="240488"/>
            <a:ext cx="102311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PT Astra Serif" panose="020A0603040505020204" pitchFamily="18" charset="-52"/>
                <a:ea typeface="PT Astra Serif" panose="020A0603040505020204" pitchFamily="18" charset="-52"/>
                <a:hlinkClick r:id="rId3"/>
              </a:rPr>
              <a:t>http://</a:t>
            </a:r>
            <a:r>
              <a:rPr lang="ru-RU" sz="2000" dirty="0" err="1">
                <a:latin typeface="PT Astra Serif" panose="020A0603040505020204" pitchFamily="18" charset="-52"/>
                <a:ea typeface="PT Astra Serif" panose="020A0603040505020204" pitchFamily="18" charset="-52"/>
                <a:hlinkClick r:id="rId3"/>
              </a:rPr>
              <a:t>эколята.рф</a:t>
            </a:r>
            <a:r>
              <a:rPr lang="ru-RU" sz="2000" dirty="0">
                <a:latin typeface="PT Astra Serif" panose="020A0603040505020204" pitchFamily="18" charset="-52"/>
                <a:ea typeface="PT Astra Serif" panose="020A0603040505020204" pitchFamily="18" charset="-52"/>
                <a:hlinkClick r:id="rId3"/>
              </a:rPr>
              <a:t>/</a:t>
            </a:r>
            <a:r>
              <a:rPr lang="ru-RU" sz="20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 - официальный сайт природоохранного социально-образовательного проекта «Эколята – Дошколята» 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" t="11448" r="9473" b="5045"/>
          <a:stretch/>
        </p:blipFill>
        <p:spPr bwMode="auto">
          <a:xfrm>
            <a:off x="1164903" y="981885"/>
            <a:ext cx="5721650" cy="329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9" t="11270" r="11428" b="4920"/>
          <a:stretch/>
        </p:blipFill>
        <p:spPr bwMode="auto">
          <a:xfrm>
            <a:off x="314277" y="4060032"/>
            <a:ext cx="5819444" cy="34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053" y="1647763"/>
            <a:ext cx="4131458" cy="550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64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76871" y="779601"/>
            <a:ext cx="32403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Ежегодный п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лан работы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8" y="1153719"/>
            <a:ext cx="3347714" cy="3012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65498" y="202437"/>
            <a:ext cx="97210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>
                <a:solidFill>
                  <a:srgbClr val="009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Этапы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9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реализации проекта «Эколята –Дошколята»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rgbClr val="0092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1" t="12291" r="15834" b="7708"/>
          <a:stretch/>
        </p:blipFill>
        <p:spPr bwMode="auto">
          <a:xfrm>
            <a:off x="6188694" y="1153719"/>
            <a:ext cx="3258534" cy="2152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253996" y="815165"/>
            <a:ext cx="51279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Создание страницы на официальном сайте ДОО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4" t="16656" r="5700" b="8644"/>
          <a:stretch/>
        </p:blipFill>
        <p:spPr bwMode="auto">
          <a:xfrm>
            <a:off x="7381874" y="3956085"/>
            <a:ext cx="3104703" cy="3223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381875" y="3555975"/>
            <a:ext cx="32403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Образы сказочных героев 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0" b="24619"/>
          <a:stretch/>
        </p:blipFill>
        <p:spPr>
          <a:xfrm>
            <a:off x="397522" y="4768006"/>
            <a:ext cx="4083666" cy="2285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236911" y="4320333"/>
            <a:ext cx="18722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Стенд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" t="15953" r="1638" b="16637"/>
          <a:stretch/>
        </p:blipFill>
        <p:spPr>
          <a:xfrm>
            <a:off x="4837311" y="4443346"/>
            <a:ext cx="2206972" cy="2248711"/>
          </a:xfrm>
          <a:prstGeom prst="rect">
            <a:avLst/>
          </a:prstGeom>
        </p:spPr>
      </p:pic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5004693" y="3920223"/>
            <a:ext cx="16328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Логотип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487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6265971" y="4947150"/>
            <a:ext cx="4560780" cy="31729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807" y="243607"/>
            <a:ext cx="10225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Информационное обеспечение стенда «Эколята Дошколята»</a:t>
            </a:r>
          </a:p>
          <a:p>
            <a:endParaRPr lang="ru-RU" sz="2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endParaRPr lang="ru-RU" sz="2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5021" y="3874789"/>
            <a:ext cx="3883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Загадки пословицы по теме Экология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9470" y="963687"/>
            <a:ext cx="3700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Кроссворды для детей и родителей;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7411" y="3874789"/>
            <a:ext cx="3275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Ребусы, кроссворды, раскраски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66434" y="1060656"/>
            <a:ext cx="3088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Памятки «Берегите природу»</a:t>
            </a:r>
          </a:p>
        </p:txBody>
      </p:sp>
      <p:pic>
        <p:nvPicPr>
          <p:cNvPr id="12" name="Рисунок 11" descr="20210309_0738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3309" y="1631139"/>
            <a:ext cx="187303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0210309_0739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27887" y="1845453"/>
            <a:ext cx="219110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20210308_1809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4219" y="1774015"/>
            <a:ext cx="2371755" cy="1631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20210309_0914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2781" y="4917287"/>
            <a:ext cx="2984482" cy="1563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20210309_0916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27755" y="4560097"/>
            <a:ext cx="2088974" cy="2416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925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6265971" y="4947150"/>
            <a:ext cx="4560780" cy="31729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807" y="243607"/>
            <a:ext cx="10225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Информационное обеспечение стенда «Эколята Дошколята»</a:t>
            </a:r>
          </a:p>
          <a:p>
            <a:endParaRPr lang="ru-RU" sz="2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endParaRPr lang="ru-RU" sz="2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8839" y="982271"/>
            <a:ext cx="3862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Консультации: </a:t>
            </a:r>
          </a:p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-«Лес наш друг» </a:t>
            </a:r>
          </a:p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- «Отдыхаем не вредя»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6427" y="1161851"/>
            <a:ext cx="54133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Художественная литература </a:t>
            </a:r>
          </a:p>
          <a:p>
            <a:pPr algn="ctr"/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для совместного чтения дома </a:t>
            </a:r>
          </a:p>
        </p:txBody>
      </p:sp>
      <p:pic>
        <p:nvPicPr>
          <p:cNvPr id="14" name="Рисунок 13" descr="20210309_0737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4417" y="4988725"/>
            <a:ext cx="183474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20200220_1603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98400" y="5417354"/>
            <a:ext cx="2557846" cy="1700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20200220_1741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1258037" y="2428891"/>
            <a:ext cx="2286016" cy="1833520"/>
          </a:xfrm>
          <a:prstGeom prst="rect">
            <a:avLst/>
          </a:prstGeom>
        </p:spPr>
      </p:pic>
      <p:pic>
        <p:nvPicPr>
          <p:cNvPr id="12" name="Рисунок 11" descr="20210309_08302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56317" y="2416957"/>
            <a:ext cx="3984614" cy="2210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0210309_1014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85011" y="4988725"/>
            <a:ext cx="3590376" cy="2345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20210309_10140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41871" y="4988725"/>
            <a:ext cx="1812272" cy="2774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2898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6265971" y="4947150"/>
            <a:ext cx="4560780" cy="317291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3067" y="138097"/>
            <a:ext cx="10231137" cy="93785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Посвящение в «Эколята – Дошколята»</a:t>
            </a:r>
          </a:p>
        </p:txBody>
      </p:sp>
      <p:pic>
        <p:nvPicPr>
          <p:cNvPr id="3075" name="Picture 3" descr="C:\Users\1\Desktop\эколята -дошколята\статья эколята\IMG-b67f30b5359eb19ff8ca86b7680ad3ca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" r="5557" b="13959"/>
          <a:stretch/>
        </p:blipFill>
        <p:spPr bwMode="auto">
          <a:xfrm>
            <a:off x="5413375" y="1202511"/>
            <a:ext cx="4720345" cy="2939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1\Desktop\эколята -дошколята\статья эколята\IMG-bb4d8cdf55b4dbaf8b7227b945c46db1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43" y="4702973"/>
            <a:ext cx="4805726" cy="3030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1\Desktop\книга\5fbb1e92fd4e42bbc5d383a41cdd88d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63"/>
          <a:stretch/>
        </p:blipFill>
        <p:spPr bwMode="auto">
          <a:xfrm>
            <a:off x="1412847" y="1202511"/>
            <a:ext cx="3019030" cy="3117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20210309_11055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2003" y="4702973"/>
            <a:ext cx="457203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5441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6265971" y="4947150"/>
            <a:ext cx="4560780" cy="317291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3067" y="138097"/>
            <a:ext cx="10231137" cy="93785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Выставка поделок </a:t>
            </a:r>
            <a:b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32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«Дары осени», «Осенняя фантазия»</a:t>
            </a:r>
          </a:p>
        </p:txBody>
      </p:sp>
      <p:pic>
        <p:nvPicPr>
          <p:cNvPr id="4098" name="Picture 2" descr="C:\Users\1\Desktop\книга\3d3a18c2053eae5008d7772ef7f7e0e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594" y="1328625"/>
            <a:ext cx="4991017" cy="2813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\Desktop\книга\4f13ca67393ca6fedf614febef46f3e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53" y="1202511"/>
            <a:ext cx="2227365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Users\1\Desktop\книга\983d710eb39618db50d87175b6f45a7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681" y="1331730"/>
            <a:ext cx="2423391" cy="3871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1\Desktop\книга\0fa54bb94a26b0f35c62103ccd7fc0b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21" y="4345783"/>
            <a:ext cx="2175282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2" name="Picture 6" descr="C:\Users\1\Desktop\книга\9ddcd906e6a4205c18482c1ce6985a7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341" y="4311427"/>
            <a:ext cx="1994050" cy="3482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28023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xfd.png"/>
          <p:cNvPicPr>
            <a:picLocks noChangeAspect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>
          <a:xfrm>
            <a:off x="8941766" y="6808690"/>
            <a:ext cx="1884983" cy="131137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3067" y="138096"/>
            <a:ext cx="10231137" cy="1364152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Городские акции: </a:t>
            </a:r>
            <a:r>
              <a:rPr lang="ru-RU" sz="36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36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3600" b="1" dirty="0">
                <a:solidFill>
                  <a:srgbClr val="0092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«Ждем в гости птиц»,  «Чистый город»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26" y="1624598"/>
            <a:ext cx="1781285" cy="234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1\Desktop\книга\4e391b5f76321cd2ac281ad98f6f38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2" y="4132039"/>
            <a:ext cx="3088276" cy="174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1\Desktop\книга\4d9149fa6ffe42db2180fbe9434cbbc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000" y="1507480"/>
            <a:ext cx="1752396" cy="233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1\Desktop\книга\0cc066e9a8333231101da0f81d84b0e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22" y="6003731"/>
            <a:ext cx="1587250" cy="211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530" y="22248"/>
            <a:ext cx="2698115" cy="187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6" t="13733" r="4313" b="9245"/>
          <a:stretch/>
        </p:blipFill>
        <p:spPr bwMode="auto">
          <a:xfrm>
            <a:off x="4189239" y="1822674"/>
            <a:ext cx="6470377" cy="5186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5081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23148bc3daec97af75db6e1a13952ff34c422d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209</Words>
  <Application>Microsoft Office PowerPoint</Application>
  <PresentationFormat>B4 (ISO) (250x353 мм)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    Тема: «Эколята - дошколята»  (в рамках волонтерского движения)        г. Новый Уренгой 2021г.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Посвящение в «Эколята – Дошколята»</vt:lpstr>
      <vt:lpstr>Выставка поделок  «Дары осени», «Осенняя фантазия»</vt:lpstr>
      <vt:lpstr>Городские акции:  «Ждем в гости птиц»,  «Чистый город» </vt:lpstr>
      <vt:lpstr>Акции </vt:lpstr>
      <vt:lpstr>Плакаты и выставки</vt:lpstr>
      <vt:lpstr>Презентация PowerPoint</vt:lpstr>
      <vt:lpstr>Городской конкурс творческих работ  «Это земля твоя и моя»</vt:lpstr>
      <vt:lpstr>Экологические игры  «Елочка и Тихоня очень любят  поиграть»</vt:lpstr>
      <vt:lpstr>Экологический КВН  «Берегите природу»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Старший воспитатель</cp:lastModifiedBy>
  <cp:revision>104</cp:revision>
  <dcterms:created xsi:type="dcterms:W3CDTF">2014-04-16T18:27:24Z</dcterms:created>
  <dcterms:modified xsi:type="dcterms:W3CDTF">2021-10-12T14:15:51Z</dcterms:modified>
</cp:coreProperties>
</file>