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6" r:id="rId4"/>
    <p:sldId id="259" r:id="rId5"/>
    <p:sldId id="260" r:id="rId6"/>
    <p:sldId id="277" r:id="rId7"/>
    <p:sldId id="270" r:id="rId8"/>
    <p:sldId id="271" r:id="rId9"/>
    <p:sldId id="275" r:id="rId10"/>
    <p:sldId id="274" r:id="rId11"/>
    <p:sldId id="273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85728"/>
            <a:ext cx="6172200" cy="642942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</a:rPr>
              <a:t>Как велика моя земля,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Как широки просторы!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Озёра, реки и поля,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Леса и степь и горы!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Раскинулась моя страна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От севера до юга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Когда в одном краю весна,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В другом - снега и вьюга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И поезд по стране моей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К границе от границы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Не меньше, чем за десять дней — </a:t>
            </a:r>
            <a:br>
              <a:rPr lang="ru-RU" sz="3200" i="1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И то едва домчится. </a:t>
            </a:r>
            <a:endParaRPr lang="ru-RU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467600" cy="63186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«Тарские ворота»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тарские ворот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7000924" cy="525069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_Novosibirs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684977" cy="3643338"/>
          </a:xfrm>
        </p:spPr>
      </p:pic>
      <p:sp>
        <p:nvSpPr>
          <p:cNvPr id="5" name="TextBox 4"/>
          <p:cNvSpPr txBox="1"/>
          <p:nvPr/>
        </p:nvSpPr>
        <p:spPr>
          <a:xfrm>
            <a:off x="0" y="307181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герб омска_201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969148"/>
            <a:ext cx="4561704" cy="38888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0232" y="471488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hoto_48807_{901A2F66-DF43-4DC2-A3B0-092E39FF7FD2}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14290"/>
            <a:ext cx="3905245" cy="29289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35716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84615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Герб города Омска и Омской области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ерб омска_2014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285860"/>
            <a:ext cx="6143668" cy="523747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571480"/>
            <a:ext cx="6172200" cy="4500594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tx1"/>
                </a:solidFill>
              </a:rPr>
              <a:t> В городе любимом мы живем,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Станем мы большими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Быстро подрастем.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Новыми садами украсим город свой,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Будет он чудесный,</a:t>
            </a: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i="1" dirty="0" smtClean="0">
                <a:solidFill>
                  <a:schemeClr val="tx1"/>
                </a:solidFill>
              </a:rPr>
              <a:t>Город твой и мой!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msk_sobor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785794"/>
            <a:ext cx="8521724" cy="53578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600200"/>
            <a:ext cx="8501122" cy="4873752"/>
          </a:xfrm>
        </p:spPr>
        <p:txBody>
          <a:bodyPr/>
          <a:lstStyle/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краше солнца,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дороже золота.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Родина - мать,   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умей за нее постоять.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Нет в мире краше   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Родины нашей.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Родины своей 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ни сил, ни жизни не жалей.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571744"/>
            <a:ext cx="3357586" cy="14287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И.Д. </a:t>
            </a:r>
            <a:r>
              <a:rPr lang="ru-RU" sz="3200" b="1" dirty="0" err="1" smtClean="0">
                <a:solidFill>
                  <a:schemeClr val="tx1"/>
                </a:solidFill>
              </a:rPr>
              <a:t>Бухгольц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tn_95226_12436dadbe7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4596096" cy="57681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14290"/>
            <a:ext cx="7901014" cy="6318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слияния реки Иртыша и реки </a:t>
            </a:r>
            <a:r>
              <a:rPr lang="ru-RU" b="1" dirty="0" err="1" smtClean="0">
                <a:solidFill>
                  <a:schemeClr val="tx1"/>
                </a:solidFill>
              </a:rPr>
              <a:t>Омь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104263454_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071546"/>
            <a:ext cx="7143800" cy="513359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972452" cy="6045348"/>
          </a:xfrm>
        </p:spPr>
        <p:txBody>
          <a:bodyPr/>
          <a:lstStyle/>
          <a:p>
            <a:pPr algn="ctr"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"На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карте мира не найдёшь,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Тот дом, в котором ты живёшь.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 даже улицы родной 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Ты не найдёшь на карте той.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Но мы всегда на ней найдём,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Свою страну – наш общий дом".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5829312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Любочка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любочк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142984"/>
            <a:ext cx="7200647" cy="542928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467600" cy="56040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Степаныч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тепаныч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357298"/>
            <a:ext cx="6896563" cy="45883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467600" cy="77472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«Успенский собор»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успенский сабор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071546"/>
            <a:ext cx="7580490" cy="510859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81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Как велика моя земля,  Как широки просторы!  Озёра, реки и поля,  Леса и степь и горы!  Раскинулась моя страна  От севера до юга  Когда в одном краю весна,  В другом - снега и вьюга  И поезд по стране моей К границе от границы Не меньше, чем за десять дней —  И то едва домчится. </vt:lpstr>
      <vt:lpstr>Слайд 2</vt:lpstr>
      <vt:lpstr>Слайд 3</vt:lpstr>
      <vt:lpstr>И.Д. Бухгольц</vt:lpstr>
      <vt:lpstr>слияния реки Иртыша и реки Омь </vt:lpstr>
      <vt:lpstr>Слайд 6</vt:lpstr>
      <vt:lpstr>«Любочка»</vt:lpstr>
      <vt:lpstr>«Степаныч»</vt:lpstr>
      <vt:lpstr>«Успенский собор»</vt:lpstr>
      <vt:lpstr>«Тарские ворота»</vt:lpstr>
      <vt:lpstr>Слайд 11</vt:lpstr>
      <vt:lpstr>Герб города Омска и Омской области</vt:lpstr>
      <vt:lpstr> В городе любимом мы живем, Станем мы большими Быстро подрастем. Новыми садами украсим город свой, Будет он чудесный, Город твой и мой!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велика моя земля,  Как широки просторы!  Озёра, реки и поля,  Леса и степь и горы!  Раскинулась моя страна  От севера до юга  Когда в одном краю весна,  В другом - снега и вьюга  И поезд по стране моей К границе от границы Не меньше, чем за десять дней —  И то едва домчится. </dc:title>
  <dc:creator>Администратор</dc:creator>
  <cp:lastModifiedBy>XTreme.ws</cp:lastModifiedBy>
  <cp:revision>6</cp:revision>
  <dcterms:created xsi:type="dcterms:W3CDTF">2015-10-25T08:52:46Z</dcterms:created>
  <dcterms:modified xsi:type="dcterms:W3CDTF">2015-10-29T14:19:58Z</dcterms:modified>
</cp:coreProperties>
</file>