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sldIdLst>
    <p:sldId id="271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23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76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789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80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705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28382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253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223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325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709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70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606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052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49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18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134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001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D4161-6901-47EE-8E57-D70D1602660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D4F7924-977C-4DDC-A32C-3109381B9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946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militaryarms.ru/voennye-konflikty/vtoraya-mirovaya-vojna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970" y="327805"/>
            <a:ext cx="6986954" cy="5713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Раздел: Объемное макетирование техники.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rgbClr val="54A021">
                    <a:lumMod val="75000"/>
                  </a:srgbClr>
                </a:solidFill>
                <a:ea typeface="+mj-ea"/>
                <a:cs typeface="+mj-cs"/>
              </a:rPr>
              <a:t>Устройство БМ-13 «Катюша»</a:t>
            </a:r>
            <a:endParaRPr lang="ru-RU" sz="4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750"/>
              </a:spcBef>
              <a:spcAft>
                <a:spcPts val="2250"/>
              </a:spcAft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750"/>
              </a:spcBef>
              <a:spcAft>
                <a:spcPts val="2250"/>
              </a:spcAft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pPr marL="0" indent="0">
              <a:spcBef>
                <a:spcPts val="750"/>
              </a:spcBef>
              <a:spcAft>
                <a:spcPts val="2250"/>
              </a:spcAft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пдо Кирпилянская Н.Н.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8928" y="2495477"/>
            <a:ext cx="6380070" cy="401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43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346" y="368061"/>
            <a:ext cx="8596668" cy="80453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Устройство БМ-13 «Катюша»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14131"/>
            <a:ext cx="9604350" cy="4627232"/>
          </a:xfrm>
        </p:spPr>
        <p:txBody>
          <a:bodyPr>
            <a:noAutofit/>
          </a:bodyPr>
          <a:lstStyle/>
          <a:p>
            <a:pPr marL="0" indent="0" fontAlgn="base">
              <a:lnSpc>
                <a:spcPct val="107000"/>
              </a:lnSpc>
              <a:spcAft>
                <a:spcPts val="1350"/>
              </a:spcAft>
              <a:buNone/>
            </a:pP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Основное 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достоинство реактивной установки БМ-13 – ее предельная простота как в производстве, так и в применении. Артиллерийская часть установки состоит из восьми направляющих, рамы, на которой они находятся, поворотного и подъемного механизмов, прицельных приспособлений и электрооборудования.</a:t>
            </a:r>
            <a:endParaRPr lang="ru-RU" sz="24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07000"/>
              </a:lnSpc>
              <a:spcAft>
                <a:spcPts val="1350"/>
              </a:spcAft>
              <a:buNone/>
            </a:pP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Направляющие 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представляли собой пятиметровый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двутавр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 специальными накладками. В казенной части каждого из направляющих было установлено стопорное устройство и электрозапал, с помощью которого производился выстрел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932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495" y="812241"/>
            <a:ext cx="9742883" cy="512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02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Создадим легендарную «Катюшу» своими руками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063121" y="2160588"/>
            <a:ext cx="5825796" cy="3881437"/>
          </a:xfrm>
        </p:spPr>
      </p:pic>
    </p:spTree>
    <p:extLst>
      <p:ext uri="{BB962C8B-B14F-4D97-AF65-F5344CB8AC3E}">
        <p14:creationId xmlns:p14="http://schemas.microsoft.com/office/powerpoint/2010/main" val="3699484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5"/>
          <a:stretch/>
        </p:blipFill>
        <p:spPr>
          <a:xfrm>
            <a:off x="5433239" y="327411"/>
            <a:ext cx="4155038" cy="5875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18" y="327411"/>
            <a:ext cx="3966165" cy="587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80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18977"/>
            <a:ext cx="9721308" cy="5722385"/>
          </a:xfrm>
        </p:spPr>
        <p:txBody>
          <a:bodyPr>
            <a:normAutofit/>
          </a:bodyPr>
          <a:lstStyle/>
          <a:p>
            <a:pPr marL="0" lvl="0" indent="0" algn="ctr" defTabSz="914400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сделать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ракетную установку 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своими руками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defTabSz="914400" fontAlgn="base">
              <a:spcBef>
                <a:spcPct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работы нужны ножницы, линейка  и клей для бумаги.</a:t>
            </a:r>
          </a:p>
          <a:p>
            <a:pPr marL="285750" lvl="0" indent="-285750" defTabSz="914400" fontAlgn="base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Скачиваем заготовку </a:t>
            </a:r>
            <a:r>
              <a:rPr lang="ru-RU" sz="24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ракеты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(формат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jpg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285750" lvl="0" indent="-285750" defTabSz="914400" fontAlgn="base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Печатаем заготовку на плотной бумаге.</a:t>
            </a:r>
          </a:p>
          <a:p>
            <a:pPr marL="285750" lvl="0" indent="-285750" defTabSz="914400" fontAlgn="base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Вырезаем  все  детали.</a:t>
            </a:r>
          </a:p>
          <a:p>
            <a:pPr marL="285750" lvl="0" indent="-285750" defTabSz="914400" fontAlgn="base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Помечаем все линии изгиба тупым предметом по линейке.</a:t>
            </a:r>
          </a:p>
          <a:p>
            <a:pPr marL="285750" lvl="0" indent="-285750" defTabSz="914400" fontAlgn="base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Сгибаем детали по линиям изгиба. </a:t>
            </a:r>
          </a:p>
          <a:p>
            <a:pPr marL="285750" lvl="0" indent="-285750" defTabSz="914400" fontAlgn="base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Начинаем неспешно своими руками склеивать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корпус установки.</a:t>
            </a:r>
          </a:p>
          <a:p>
            <a:pPr marL="285750" lvl="0" indent="-285750" defTabSz="914400" fontAlgn="base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Обязательно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даем клею застыть.</a:t>
            </a:r>
          </a:p>
          <a:p>
            <a:pPr marL="285750" lvl="0" indent="-285750" defTabSz="914400" fontAlgn="base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Склеиваем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детали вместе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Ракетная установка готова.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369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572377">
            <a:off x="687965" y="2013096"/>
            <a:ext cx="10327364" cy="256953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>Творческих вам успехов!</a:t>
            </a:r>
            <a:endParaRPr lang="ru-RU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184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570452"/>
            <a:ext cx="7766936" cy="1761688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10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ProximaNova"/>
                <a:ea typeface="Times New Roman" panose="02020603050405020304" pitchFamily="18" charset="0"/>
                <a:cs typeface="Times New Roman" panose="02020603050405020304" pitchFamily="18" charset="0"/>
              </a:rPr>
              <a:t>Главная женщина на фронте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1104" t="14875" r="4598" b="13530"/>
          <a:stretch/>
        </p:blipFill>
        <p:spPr>
          <a:xfrm>
            <a:off x="2810310" y="2403446"/>
            <a:ext cx="5330013" cy="445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01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96954"/>
            <a:ext cx="9028140" cy="582196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Гаубицу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М-30 фронтовики прозвали «Матушкой», реактивные снаряды поначалу называли «Раисой Сергеевной» (от сокращения РС), но больше всего любили, конечно, «Катюшу», систему полевой реактивной артиллерии БМ-13. Одни из первых залпов «Катюш» обрушились на Базарную площадь города Рудня. БМ-13 во время выстрелов издавала своеобразный звук, в котором солдаты услышали популярную перед войной песню Матвея Блантера «Катюша».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Советская реактивная система залпового огня «Катюша» — один из наиболее узнаваемых символов </a:t>
            </a:r>
            <a:r>
              <a:rPr lang="ru-RU" sz="2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Великой Отечественной </a:t>
            </a:r>
            <a:r>
              <a:rPr lang="ru-RU" sz="24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войны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своей популярности легендарная «Катюша» мало чем уступают танку Т-34 или автомату ППШ.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Меткое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прозвище, данное орудию сержантом Андреем Сапроновым, за пару дней облетело всю армию, а потом стало достоянием советского народа.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081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55181"/>
            <a:ext cx="10019020" cy="6241872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 запуске производства «Катюш» был подписан за несколько часов до начала немецкого вторжения. Меньше чем через месяц советские войска нанесли ответный удар: летом 41-го года немцам пришлось познакомиться не только с новым танком Т-34, но и с неизвестной до сих пор «Катюшей». 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Начальник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немецкого Генерального штаба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Гальдер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записал в своем дневнике: «14 июля под Оршей русские применили неизвестное до этого времени оружие. Огненный шквал снарядов сжег железнодорожную станцию Орша, все эшелоны с личным составом и боевой техникой приехавших военных частей. Плавился металл, горела земля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Ракетные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установки, в начале войны чаще всего водруженные на шасси машин ЗИС, потом стали монтировать на чем угодно: начиная от «Фордов», «Доджей» и «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Бедфордов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полученных по программе ленд-лиза, заканчивая мотоциклами, аэросанями и катерами. 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15330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395" y="152400"/>
            <a:ext cx="8596668" cy="97465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Немного истории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127051"/>
            <a:ext cx="9848900" cy="4914311"/>
          </a:xfrm>
        </p:spPr>
        <p:txBody>
          <a:bodyPr>
            <a:noAutofit/>
          </a:bodyPr>
          <a:lstStyle/>
          <a:p>
            <a:pPr marL="0" indent="0" fontAlgn="base">
              <a:lnSpc>
                <a:spcPct val="107000"/>
              </a:lnSpc>
              <a:spcAft>
                <a:spcPts val="1350"/>
              </a:spcAft>
              <a:buNone/>
            </a:pP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СССР создание ракетного оружия началось с экспериментов двоих энтузиастов — Артемьева и Тихомирова. В 1927 году был создан бездымный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пироксилино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-тротиловый порох, а в 1928 году был разработан первый реактивный снаряд, сумевший пролететь 1300 метров. В это же время начинается целенаправленная разработка ракетного оружия для авиации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07000"/>
              </a:lnSpc>
              <a:spcAft>
                <a:spcPts val="1350"/>
              </a:spcAft>
              <a:buNone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1933 году появились экспериментальные образцы авиационных реактивных снарядов двух калибров: РС-82 и РС-132. 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07000"/>
              </a:lnSpc>
              <a:spcAft>
                <a:spcPts val="1350"/>
              </a:spcAft>
              <a:buNone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В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1937 году испытали новые ракеты с увеличенным оперением и новые отрытые направляющие рельсового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типа.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768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224" y="583983"/>
            <a:ext cx="8188199" cy="584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71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513347"/>
            <a:ext cx="9689411" cy="5528015"/>
          </a:xfrm>
        </p:spPr>
        <p:txBody>
          <a:bodyPr>
            <a:noAutofit/>
          </a:bodyPr>
          <a:lstStyle/>
          <a:p>
            <a:pPr marL="0" indent="0" fontAlgn="base">
              <a:lnSpc>
                <a:spcPct val="107000"/>
              </a:lnSpc>
              <a:spcAft>
                <a:spcPts val="1350"/>
              </a:spcAft>
              <a:buNone/>
            </a:pP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1938 году реактивные снаряды РС-82 и РС-132 были приняты на вооружение и начали выпускаться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серийно.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том же году перед конструкторами была поставлена новая задача: создать реактивную систему для сухопутных войск, взяв за основу реактивный снаряд калибра 132 мм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1939 году был готов 132-мм осколочно-фугасный снаряд М-13, он имел более мощную боевую часть и увеличенную дальность полета. Добиться таких результатов удалось за счет удлинения боеприпаса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этом же году была изготовлена и первая реактивная установка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МУ-1.</a:t>
            </a:r>
          </a:p>
          <a:p>
            <a:pPr marL="0" indent="0" fontAlgn="base">
              <a:lnSpc>
                <a:spcPct val="107000"/>
              </a:lnSpc>
              <a:spcAft>
                <a:spcPts val="1350"/>
              </a:spcAft>
              <a:buNone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сентябре 1939 года начались испытания новой реактивной установки – МУ-2. Основой для нее служил трёхосный грузовик ЗиС-6, эта машина обеспечивала боевому комплексу высокую проходимость, позволяло быстро менять позиции после каждого залпа. 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95605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1309" y="976408"/>
            <a:ext cx="8760736" cy="490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00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7333" y="372140"/>
            <a:ext cx="10040286" cy="6305107"/>
          </a:xfrm>
        </p:spPr>
        <p:txBody>
          <a:bodyPr>
            <a:normAutofit lnSpcReduction="10000"/>
          </a:bodyPr>
          <a:lstStyle/>
          <a:p>
            <a:pPr marL="0" lvl="0" indent="0" fontAlgn="base">
              <a:lnSpc>
                <a:spcPct val="107000"/>
              </a:lnSpc>
              <a:spcAft>
                <a:spcPts val="1350"/>
              </a:spcAft>
              <a:buClr>
                <a:srgbClr val="5FCBEF"/>
              </a:buClr>
              <a:buNone/>
            </a:pP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1940 году были проведены государственные испытания МУ-2, и ее приняли на вооружение под обозначением «реактивный миномет БМ-13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день до начала войны (21 июня 1941 года) правительство СССР приняло решение о серийном производстве боевых комплексов БМ-13, боеприпасов к ним и формировании специальных частей для их использования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fontAlgn="base">
              <a:lnSpc>
                <a:spcPct val="107000"/>
              </a:lnSpc>
              <a:spcAft>
                <a:spcPts val="1350"/>
              </a:spcAft>
              <a:buClr>
                <a:srgbClr val="5FCBEF"/>
              </a:buClr>
              <a:buNone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Первый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 опыт применения БМ-13 на фронте показал их высокую эффективность и способствовал активному производству этого вида оружия. Во время войны «Катюша» выпускалась несколькими заводами, был налажен массовый выпуск боеприпасов для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них.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7000"/>
              </a:lnSpc>
              <a:spcAft>
                <a:spcPts val="1350"/>
              </a:spcAft>
              <a:buClr>
                <a:srgbClr val="5FCBEF"/>
              </a:buClr>
              <a:buNone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Артиллерийские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части, вооруженные установками БМ-13, считались элитными, сразу после формирования они получали наименование гвардейских. Реактивные системы БМ-8, БМ-13 и другие официально назывались «гвардейскими минометами».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7000"/>
              </a:lnSpc>
              <a:spcAft>
                <a:spcPts val="1350"/>
              </a:spcAft>
              <a:buClr>
                <a:srgbClr val="5FCBEF"/>
              </a:buClr>
              <a:buNone/>
            </a:pP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7000"/>
              </a:lnSpc>
              <a:spcAft>
                <a:spcPts val="1350"/>
              </a:spcAft>
              <a:buClr>
                <a:srgbClr val="5FCBEF"/>
              </a:buClr>
              <a:buNone/>
            </a:pPr>
            <a:endParaRPr lang="ru-RU" sz="160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350"/>
              </a:spcAft>
            </a:pPr>
            <a:endParaRPr lang="ru-RU" sz="1600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453120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104</TotalTime>
  <Words>538</Words>
  <Application>Microsoft Office PowerPoint</Application>
  <PresentationFormat>Широкоэкранный</PresentationFormat>
  <Paragraphs>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ProximaNova</vt:lpstr>
      <vt:lpstr>Times New Roman</vt:lpstr>
      <vt:lpstr>Trebuchet MS</vt:lpstr>
      <vt:lpstr>Wingdings 3</vt:lpstr>
      <vt:lpstr>Грань</vt:lpstr>
      <vt:lpstr>Презентация PowerPoint</vt:lpstr>
      <vt:lpstr> Главная женщина на фронте</vt:lpstr>
      <vt:lpstr>Презентация PowerPoint</vt:lpstr>
      <vt:lpstr>Презентация PowerPoint</vt:lpstr>
      <vt:lpstr>Немного истории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Устройство БМ-13 «Катюша»</vt:lpstr>
      <vt:lpstr>Презентация PowerPoint</vt:lpstr>
      <vt:lpstr>Создадим легендарную «Катюшу» своими руками</vt:lpstr>
      <vt:lpstr>Презентация PowerPoint</vt:lpstr>
      <vt:lpstr>Презентация PowerPoint</vt:lpstr>
      <vt:lpstr>Творческих вам успехов!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Главная женщина на фронте</dc:title>
  <dc:creator>Наталья</dc:creator>
  <cp:lastModifiedBy>КирппилянскаяН</cp:lastModifiedBy>
  <cp:revision>14</cp:revision>
  <dcterms:created xsi:type="dcterms:W3CDTF">2020-04-29T20:04:22Z</dcterms:created>
  <dcterms:modified xsi:type="dcterms:W3CDTF">2025-03-14T18:12:25Z</dcterms:modified>
</cp:coreProperties>
</file>