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3" r:id="rId7"/>
    <p:sldId id="260" r:id="rId8"/>
    <p:sldId id="267" r:id="rId9"/>
    <p:sldId id="270" r:id="rId10"/>
    <p:sldId id="264" r:id="rId11"/>
    <p:sldId id="269" r:id="rId12"/>
    <p:sldId id="265" r:id="rId13"/>
    <p:sldId id="266" r:id="rId14"/>
    <p:sldId id="271" r:id="rId15"/>
    <p:sldId id="274" r:id="rId16"/>
    <p:sldId id="276" r:id="rId17"/>
    <p:sldId id="261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706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F13E1-880F-487A-BA8F-18A147A919EB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68B34-667F-44BB-BA0B-50205E99D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43416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F13E1-880F-487A-BA8F-18A147A919EB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68B34-667F-44BB-BA0B-50205E99D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88026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F13E1-880F-487A-BA8F-18A147A919EB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68B34-667F-44BB-BA0B-50205E99D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4459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F13E1-880F-487A-BA8F-18A147A919EB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68B34-667F-44BB-BA0B-50205E99D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56087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F13E1-880F-487A-BA8F-18A147A919EB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68B34-667F-44BB-BA0B-50205E99D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7184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F13E1-880F-487A-BA8F-18A147A919EB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68B34-667F-44BB-BA0B-50205E99D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73845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F13E1-880F-487A-BA8F-18A147A919EB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68B34-667F-44BB-BA0B-50205E99D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6935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F13E1-880F-487A-BA8F-18A147A919EB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68B34-667F-44BB-BA0B-50205E99D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3406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F13E1-880F-487A-BA8F-18A147A919EB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68B34-667F-44BB-BA0B-50205E99D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5339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F13E1-880F-487A-BA8F-18A147A919EB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68B34-667F-44BB-BA0B-50205E99D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07636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F13E1-880F-487A-BA8F-18A147A919EB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68B34-667F-44BB-BA0B-50205E99D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076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F13E1-880F-487A-BA8F-18A147A919EB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068B34-667F-44BB-BA0B-50205E99D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3730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gif"/><Relationship Id="rId4" Type="http://schemas.openxmlformats.org/officeDocument/2006/relationships/image" Target="../media/image12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gif"/><Relationship Id="rId7" Type="http://schemas.openxmlformats.org/officeDocument/2006/relationships/image" Target="../media/image20.gif"/><Relationship Id="rId12" Type="http://schemas.openxmlformats.org/officeDocument/2006/relationships/image" Target="../media/image25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gif"/><Relationship Id="rId11" Type="http://schemas.openxmlformats.org/officeDocument/2006/relationships/image" Target="../media/image24.jpeg"/><Relationship Id="rId5" Type="http://schemas.openxmlformats.org/officeDocument/2006/relationships/image" Target="../media/image18.png"/><Relationship Id="rId10" Type="http://schemas.openxmlformats.org/officeDocument/2006/relationships/image" Target="../media/image23.jpeg"/><Relationship Id="rId4" Type="http://schemas.openxmlformats.org/officeDocument/2006/relationships/image" Target="../media/image17.gif"/><Relationship Id="rId9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g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5291" b="3640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3458" y="1389625"/>
            <a:ext cx="10038734" cy="2387600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/>
          </a:bodyPr>
          <a:lstStyle/>
          <a:p>
            <a:r>
              <a:rPr lang="ru-RU" sz="9600" b="1" dirty="0">
                <a:solidFill>
                  <a:srgbClr val="4706CA"/>
                </a:solidFill>
              </a:rPr>
              <a:t>КВН</a:t>
            </a:r>
            <a:br>
              <a:rPr lang="ru-RU" b="1" dirty="0">
                <a:solidFill>
                  <a:srgbClr val="4706CA"/>
                </a:solidFill>
              </a:rPr>
            </a:br>
            <a:r>
              <a:rPr lang="ru-RU" sz="4400" b="1" dirty="0">
                <a:solidFill>
                  <a:srgbClr val="4706CA"/>
                </a:solidFill>
              </a:rPr>
              <a:t>«Юмористическая ассамблея здоровья»</a:t>
            </a:r>
            <a:endParaRPr lang="ru-RU" b="1" dirty="0">
              <a:solidFill>
                <a:srgbClr val="4706CA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49960" y="6379651"/>
            <a:ext cx="5604387" cy="478349"/>
          </a:xfrm>
        </p:spPr>
        <p:txBody>
          <a:bodyPr/>
          <a:lstStyle/>
          <a:p>
            <a:r>
              <a:rPr lang="ru-RU" dirty="0"/>
              <a:t>Подготовила: Воспитатель Катаева Д.А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640F33F-11D3-1583-F621-0B0967400897}"/>
              </a:ext>
            </a:extLst>
          </p:cNvPr>
          <p:cNvSpPr/>
          <p:nvPr/>
        </p:nvSpPr>
        <p:spPr>
          <a:xfrm>
            <a:off x="-1" y="6054664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6862969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E80F2D-3661-142A-0C22-CCF21D2E2F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6BB61DB-B7DE-CE38-E977-91964B62EF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1402" cy="6858000"/>
          </a:xfrm>
          <a:prstGeom prst="rect">
            <a:avLst/>
          </a:prstGeom>
        </p:spPr>
      </p:pic>
      <p:pic>
        <p:nvPicPr>
          <p:cNvPr id="5" name="Объект 4">
            <a:extLst>
              <a:ext uri="{FF2B5EF4-FFF2-40B4-BE49-F238E27FC236}">
                <a16:creationId xmlns:a16="http://schemas.microsoft.com/office/drawing/2014/main" id="{CABC5772-4A25-9409-5D39-6956C34088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439455" y="3975080"/>
            <a:ext cx="5405475" cy="2882920"/>
          </a:xfrm>
          <a:prstGeom prst="rect">
            <a:avLst/>
          </a:prstGeom>
        </p:spPr>
      </p:pic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2679425E-B9B1-BA64-5FED-486696114C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337" y="3018503"/>
            <a:ext cx="8626872" cy="3768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Равнобедренный треугольник 6">
            <a:extLst>
              <a:ext uri="{FF2B5EF4-FFF2-40B4-BE49-F238E27FC236}">
                <a16:creationId xmlns:a16="http://schemas.microsoft.com/office/drawing/2014/main" id="{98805408-9BD5-0C99-3C84-26430068598A}"/>
              </a:ext>
            </a:extLst>
          </p:cNvPr>
          <p:cNvSpPr/>
          <p:nvPr/>
        </p:nvSpPr>
        <p:spPr>
          <a:xfrm>
            <a:off x="5031717" y="71438"/>
            <a:ext cx="1339586" cy="3357562"/>
          </a:xfrm>
          <a:prstGeom prst="triangl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FDD19F6-B9E5-F58C-A2DF-7B9614D57D7D}"/>
              </a:ext>
            </a:extLst>
          </p:cNvPr>
          <p:cNvSpPr/>
          <p:nvPr/>
        </p:nvSpPr>
        <p:spPr>
          <a:xfrm>
            <a:off x="5233475" y="1477848"/>
            <a:ext cx="931665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15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4</a:t>
            </a:r>
            <a:endParaRPr lang="ru-RU" sz="115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034C174B-E6C5-9DBF-4E4C-3835507B9E77}"/>
              </a:ext>
            </a:extLst>
          </p:cNvPr>
          <p:cNvSpPr/>
          <p:nvPr/>
        </p:nvSpPr>
        <p:spPr>
          <a:xfrm>
            <a:off x="123937" y="59346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10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900825FD-ECEA-E1CC-7583-8D3FDAC9338A}"/>
              </a:ext>
            </a:extLst>
          </p:cNvPr>
          <p:cNvSpPr/>
          <p:nvPr/>
        </p:nvSpPr>
        <p:spPr>
          <a:xfrm>
            <a:off x="6706257" y="185186"/>
            <a:ext cx="5140190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Сектор 3</a:t>
            </a:r>
          </a:p>
          <a:p>
            <a:pPr algn="ctr"/>
            <a:r>
              <a:rPr lang="ru-RU" sz="5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Конкурс </a:t>
            </a:r>
          </a:p>
          <a:p>
            <a:pPr algn="ctr"/>
            <a:r>
              <a:rPr lang="ru-RU" sz="5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«Превращения»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08591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F3A43C-C182-CE80-F8FF-E07CC05A5E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1C688FA5-4A48-2C65-E832-0627ACA86A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439455" y="3975080"/>
            <a:ext cx="5405475" cy="2882920"/>
          </a:xfrm>
          <a:prstGeom prst="rect">
            <a:avLst/>
          </a:prstGeom>
        </p:spPr>
      </p:pic>
      <p:pic>
        <p:nvPicPr>
          <p:cNvPr id="3076" name="Picture 4" descr="Picture background">
            <a:extLst>
              <a:ext uri="{FF2B5EF4-FFF2-40B4-BE49-F238E27FC236}">
                <a16:creationId xmlns:a16="http://schemas.microsoft.com/office/drawing/2014/main" id="{C15FF5C4-755B-6571-111D-321DDE5C250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82" t="9777" r="8587" b="10635"/>
          <a:stretch/>
        </p:blipFill>
        <p:spPr bwMode="auto">
          <a:xfrm>
            <a:off x="59550" y="0"/>
            <a:ext cx="5683046" cy="45621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Picture background">
            <a:extLst>
              <a:ext uri="{FF2B5EF4-FFF2-40B4-BE49-F238E27FC236}">
                <a16:creationId xmlns:a16="http://schemas.microsoft.com/office/drawing/2014/main" id="{17BAAAD6-5B92-4CC1-8FD4-40BB55D89D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5369" y="176981"/>
            <a:ext cx="476250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Picture background">
            <a:extLst>
              <a:ext uri="{FF2B5EF4-FFF2-40B4-BE49-F238E27FC236}">
                <a16:creationId xmlns:a16="http://schemas.microsoft.com/office/drawing/2014/main" id="{D4CB0A74-A174-5AF8-FFFF-ECA9B739F2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8075" y="1819117"/>
            <a:ext cx="4257214" cy="5486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B7FAB60-23BB-C70A-D77C-D454A6826437}"/>
              </a:ext>
            </a:extLst>
          </p:cNvPr>
          <p:cNvSpPr/>
          <p:nvPr/>
        </p:nvSpPr>
        <p:spPr>
          <a:xfrm>
            <a:off x="253827" y="59346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1306930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185B9E-364E-C3CF-69A9-48E8CC2D61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3DE4A8E-0EA3-D07B-7F64-440CC9D8E1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1402" cy="6858000"/>
          </a:xfrm>
          <a:prstGeom prst="rect">
            <a:avLst/>
          </a:prstGeom>
        </p:spPr>
      </p:pic>
      <p:pic>
        <p:nvPicPr>
          <p:cNvPr id="5" name="Объект 4">
            <a:extLst>
              <a:ext uri="{FF2B5EF4-FFF2-40B4-BE49-F238E27FC236}">
                <a16:creationId xmlns:a16="http://schemas.microsoft.com/office/drawing/2014/main" id="{D82EAB7B-6533-3D4A-0DF1-36BCA1CE92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439455" y="3975080"/>
            <a:ext cx="5405475" cy="2882920"/>
          </a:xfrm>
          <a:prstGeom prst="rect">
            <a:avLst/>
          </a:prstGeom>
        </p:spPr>
      </p:pic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D0364863-47DA-5B21-F110-A9CD1E18BD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337" y="3018503"/>
            <a:ext cx="8626872" cy="3768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Равнобедренный треугольник 6">
            <a:extLst>
              <a:ext uri="{FF2B5EF4-FFF2-40B4-BE49-F238E27FC236}">
                <a16:creationId xmlns:a16="http://schemas.microsoft.com/office/drawing/2014/main" id="{C6BE0740-6D4C-43AE-A2D1-135BF416E6CB}"/>
              </a:ext>
            </a:extLst>
          </p:cNvPr>
          <p:cNvSpPr/>
          <p:nvPr/>
        </p:nvSpPr>
        <p:spPr>
          <a:xfrm>
            <a:off x="5031717" y="71438"/>
            <a:ext cx="1339586" cy="3357562"/>
          </a:xfrm>
          <a:prstGeom prst="triangl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9CAA9466-8581-82AE-8890-CBF3F4912E59}"/>
              </a:ext>
            </a:extLst>
          </p:cNvPr>
          <p:cNvSpPr/>
          <p:nvPr/>
        </p:nvSpPr>
        <p:spPr>
          <a:xfrm>
            <a:off x="5233475" y="1477848"/>
            <a:ext cx="931665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15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5</a:t>
            </a:r>
            <a:endParaRPr lang="ru-RU" sz="115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31B309AB-9D8F-45D9-911C-ABCBF4CD32CE}"/>
              </a:ext>
            </a:extLst>
          </p:cNvPr>
          <p:cNvSpPr/>
          <p:nvPr/>
        </p:nvSpPr>
        <p:spPr>
          <a:xfrm>
            <a:off x="202595" y="59346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12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ED94C11E-663F-1C99-EFF8-B4BE1E53DD60}"/>
              </a:ext>
            </a:extLst>
          </p:cNvPr>
          <p:cNvSpPr/>
          <p:nvPr/>
        </p:nvSpPr>
        <p:spPr>
          <a:xfrm>
            <a:off x="7590217" y="390530"/>
            <a:ext cx="337227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Сектор 5</a:t>
            </a:r>
          </a:p>
          <a:p>
            <a:pPr algn="ctr"/>
            <a:r>
              <a:rPr lang="ru-RU" sz="5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Кроссворд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06023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DBD937-9D81-75A4-08C7-76E304196F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9172736-182A-0E97-455E-90BADDA3D563}"/>
              </a:ext>
            </a:extLst>
          </p:cNvPr>
          <p:cNvSpPr/>
          <p:nvPr/>
        </p:nvSpPr>
        <p:spPr>
          <a:xfrm>
            <a:off x="263080" y="6084161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8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A195035-506D-8A60-5D96-05F8CF1761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9491"/>
            <a:ext cx="12192000" cy="6858000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A36D5189-F8E4-F7F5-4CE4-621D3BCE3B34}"/>
              </a:ext>
            </a:extLst>
          </p:cNvPr>
          <p:cNvSpPr/>
          <p:nvPr/>
        </p:nvSpPr>
        <p:spPr>
          <a:xfrm>
            <a:off x="11305219" y="6246844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17163029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B1471C-4251-189C-0B59-46DD9DF637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C58B694-A698-0722-0238-61D2572B91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1402" cy="6858000"/>
          </a:xfrm>
          <a:prstGeom prst="rect">
            <a:avLst/>
          </a:prstGeom>
        </p:spPr>
      </p:pic>
      <p:pic>
        <p:nvPicPr>
          <p:cNvPr id="5" name="Объект 4">
            <a:extLst>
              <a:ext uri="{FF2B5EF4-FFF2-40B4-BE49-F238E27FC236}">
                <a16:creationId xmlns:a16="http://schemas.microsoft.com/office/drawing/2014/main" id="{9D369D6A-09E5-5A89-CF15-8E82B8B70EC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439455" y="3975080"/>
            <a:ext cx="5405475" cy="2882920"/>
          </a:xfrm>
          <a:prstGeom prst="rect">
            <a:avLst/>
          </a:prstGeom>
        </p:spPr>
      </p:pic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540292DF-6681-D273-3D5F-F435BEF2B2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337" y="3018503"/>
            <a:ext cx="8626872" cy="3768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Равнобедренный треугольник 6">
            <a:extLst>
              <a:ext uri="{FF2B5EF4-FFF2-40B4-BE49-F238E27FC236}">
                <a16:creationId xmlns:a16="http://schemas.microsoft.com/office/drawing/2014/main" id="{D3B2A1A6-1D55-1EB3-CDB7-5C630C42640A}"/>
              </a:ext>
            </a:extLst>
          </p:cNvPr>
          <p:cNvSpPr/>
          <p:nvPr/>
        </p:nvSpPr>
        <p:spPr>
          <a:xfrm>
            <a:off x="5031717" y="71438"/>
            <a:ext cx="1339586" cy="3357562"/>
          </a:xfrm>
          <a:prstGeom prst="triangl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F5457DF6-55B5-D6B3-095D-6E146AE120C6}"/>
              </a:ext>
            </a:extLst>
          </p:cNvPr>
          <p:cNvSpPr/>
          <p:nvPr/>
        </p:nvSpPr>
        <p:spPr>
          <a:xfrm>
            <a:off x="5233475" y="1477848"/>
            <a:ext cx="931665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15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6</a:t>
            </a:r>
            <a:endParaRPr lang="ru-RU" sz="115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7F304D0A-2D55-87DD-E3C9-99295B49C36B}"/>
              </a:ext>
            </a:extLst>
          </p:cNvPr>
          <p:cNvSpPr/>
          <p:nvPr/>
        </p:nvSpPr>
        <p:spPr>
          <a:xfrm>
            <a:off x="10598" y="6005503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14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B845AA53-A71A-E7A4-32B3-0302534C592D}"/>
              </a:ext>
            </a:extLst>
          </p:cNvPr>
          <p:cNvSpPr/>
          <p:nvPr/>
        </p:nvSpPr>
        <p:spPr>
          <a:xfrm>
            <a:off x="5774053" y="153800"/>
            <a:ext cx="674896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Сектор 6</a:t>
            </a:r>
          </a:p>
          <a:p>
            <a:pPr algn="ctr"/>
            <a:r>
              <a:rPr lang="ru-RU" sz="5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«Назови вид спорта».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10887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960A37-2B4E-7035-2E73-41DCD3B1D1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2C513000-3A71-F6A4-10CB-E53919B90179}"/>
              </a:ext>
            </a:extLst>
          </p:cNvPr>
          <p:cNvSpPr/>
          <p:nvPr/>
        </p:nvSpPr>
        <p:spPr>
          <a:xfrm>
            <a:off x="182931" y="59346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15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5A640D9-C541-94D0-018D-43FA7734AA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343" y="234745"/>
            <a:ext cx="2159900" cy="1866154"/>
          </a:xfrm>
          <a:prstGeom prst="rect">
            <a:avLst/>
          </a:prstGeom>
        </p:spPr>
      </p:pic>
      <p:pic>
        <p:nvPicPr>
          <p:cNvPr id="4098" name="Picture 2" descr="Picture background">
            <a:extLst>
              <a:ext uri="{FF2B5EF4-FFF2-40B4-BE49-F238E27FC236}">
                <a16:creationId xmlns:a16="http://schemas.microsoft.com/office/drawing/2014/main" id="{C904CB53-EE71-B331-BAD3-8C6B96918C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5548" y="234745"/>
            <a:ext cx="1708396" cy="1692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Picture background">
            <a:extLst>
              <a:ext uri="{FF2B5EF4-FFF2-40B4-BE49-F238E27FC236}">
                <a16:creationId xmlns:a16="http://schemas.microsoft.com/office/drawing/2014/main" id="{126D81FC-E9C2-64CC-C120-502CDBE16E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7250" y="323478"/>
            <a:ext cx="2378964" cy="1495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Picture background">
            <a:extLst>
              <a:ext uri="{FF2B5EF4-FFF2-40B4-BE49-F238E27FC236}">
                <a16:creationId xmlns:a16="http://schemas.microsoft.com/office/drawing/2014/main" id="{2F9415E0-99BF-9297-1D8C-353E3F74FE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3869" y="20896"/>
            <a:ext cx="2379891" cy="2100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Picture background">
            <a:extLst>
              <a:ext uri="{FF2B5EF4-FFF2-40B4-BE49-F238E27FC236}">
                <a16:creationId xmlns:a16="http://schemas.microsoft.com/office/drawing/2014/main" id="{C8D9852C-FE41-B96D-266F-DF05D2C1DC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154" y="3005215"/>
            <a:ext cx="1850277" cy="2025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Picture background">
            <a:extLst>
              <a:ext uri="{FF2B5EF4-FFF2-40B4-BE49-F238E27FC236}">
                <a16:creationId xmlns:a16="http://schemas.microsoft.com/office/drawing/2014/main" id="{78FB0445-3714-1352-92A3-C63EC9043A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636" y="2708600"/>
            <a:ext cx="2730670" cy="2025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Picture background">
            <a:extLst>
              <a:ext uri="{FF2B5EF4-FFF2-40B4-BE49-F238E27FC236}">
                <a16:creationId xmlns:a16="http://schemas.microsoft.com/office/drawing/2014/main" id="{70D8C73F-CCC7-41CB-9938-7F6C14E1E9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363" y="2774121"/>
            <a:ext cx="1820737" cy="1823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Picture background">
            <a:extLst>
              <a:ext uri="{FF2B5EF4-FFF2-40B4-BE49-F238E27FC236}">
                <a16:creationId xmlns:a16="http://schemas.microsoft.com/office/drawing/2014/main" id="{1E8AD8FE-95F1-CC9E-177B-56EBC81E3E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8757" y="2635306"/>
            <a:ext cx="2100900" cy="2100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2" name="Picture 16" descr="Picture background">
            <a:extLst>
              <a:ext uri="{FF2B5EF4-FFF2-40B4-BE49-F238E27FC236}">
                <a16:creationId xmlns:a16="http://schemas.microsoft.com/office/drawing/2014/main" id="{6B31AB77-9F3C-A847-D09F-5A6653FBC7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3527" y="4799259"/>
            <a:ext cx="2566219" cy="1924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4" name="Picture 18" descr="Picture background">
            <a:extLst>
              <a:ext uri="{FF2B5EF4-FFF2-40B4-BE49-F238E27FC236}">
                <a16:creationId xmlns:a16="http://schemas.microsoft.com/office/drawing/2014/main" id="{6A41917E-C589-BCE3-85E5-3B97C95705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6037" y="4724627"/>
            <a:ext cx="2566219" cy="1895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6" name="Picture 20" descr="Picture background">
            <a:extLst>
              <a:ext uri="{FF2B5EF4-FFF2-40B4-BE49-F238E27FC236}">
                <a16:creationId xmlns:a16="http://schemas.microsoft.com/office/drawing/2014/main" id="{619F3531-47D4-B233-F780-17DB53DF8E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8733" y="4659729"/>
            <a:ext cx="3200060" cy="2133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07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2" dur="20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0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0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1" dur="20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C95516-5734-8FB2-1AF9-B6A2CB27EC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25EB07C6-5D3A-7537-6706-8303736E459E}"/>
              </a:ext>
            </a:extLst>
          </p:cNvPr>
          <p:cNvSpPr/>
          <p:nvPr/>
        </p:nvSpPr>
        <p:spPr>
          <a:xfrm>
            <a:off x="-48581" y="59346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16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5128" name="Picture 8" descr="Picture background">
            <a:extLst>
              <a:ext uri="{FF2B5EF4-FFF2-40B4-BE49-F238E27FC236}">
                <a16:creationId xmlns:a16="http://schemas.microsoft.com/office/drawing/2014/main" id="{FA584FDC-0907-E21E-AB8B-E0E2000053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351" y="6096000"/>
            <a:ext cx="428625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Picture background">
            <a:extLst>
              <a:ext uri="{FF2B5EF4-FFF2-40B4-BE49-F238E27FC236}">
                <a16:creationId xmlns:a16="http://schemas.microsoft.com/office/drawing/2014/main" id="{F4814D10-0758-899E-79C8-76F7619A31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75" y="6096000"/>
            <a:ext cx="428625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Picture background">
            <a:extLst>
              <a:ext uri="{FF2B5EF4-FFF2-40B4-BE49-F238E27FC236}">
                <a16:creationId xmlns:a16="http://schemas.microsoft.com/office/drawing/2014/main" id="{BA4A7197-0CA9-8848-952E-D1749B469F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4101" y="6096000"/>
            <a:ext cx="428625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Picture background">
            <a:extLst>
              <a:ext uri="{FF2B5EF4-FFF2-40B4-BE49-F238E27FC236}">
                <a16:creationId xmlns:a16="http://schemas.microsoft.com/office/drawing/2014/main" id="{220C33A1-F3FA-DB9D-C543-A99B4DA40F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9406" y="-8930"/>
            <a:ext cx="7924800" cy="5943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6" name="Picture 16" descr="Picture background">
            <a:extLst>
              <a:ext uri="{FF2B5EF4-FFF2-40B4-BE49-F238E27FC236}">
                <a16:creationId xmlns:a16="http://schemas.microsoft.com/office/drawing/2014/main" id="{71355B3E-ABB0-DCD0-58F2-1B7F35A657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4206" y="88489"/>
            <a:ext cx="1809136" cy="6723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8" name="Picture 18" descr="Picture background">
            <a:extLst>
              <a:ext uri="{FF2B5EF4-FFF2-40B4-BE49-F238E27FC236}">
                <a16:creationId xmlns:a16="http://schemas.microsoft.com/office/drawing/2014/main" id="{8E16A2ED-109C-29BE-7471-44BC9D65B7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4116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71228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9920" y="1337188"/>
            <a:ext cx="8466807" cy="5034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837196" y="598708"/>
            <a:ext cx="105176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9525">
                  <a:solidFill>
                    <a:schemeClr val="tx1"/>
                  </a:solidFill>
                  <a:prstDash val="solid"/>
                </a:ln>
                <a:pattFill prst="pct20">
                  <a:fgClr>
                    <a:srgbClr val="0070C0"/>
                  </a:fgClr>
                  <a:bgClr>
                    <a:schemeClr val="accent6"/>
                  </a:bgClr>
                </a:patt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mic Sans MS" panose="030F0702030302020204" pitchFamily="66" charset="0"/>
              </a:rPr>
              <a:t>Мы за здоровый образ жизни!</a:t>
            </a:r>
          </a:p>
        </p:txBody>
      </p:sp>
    </p:spTree>
    <p:extLst>
      <p:ext uri="{BB962C8B-B14F-4D97-AF65-F5344CB8AC3E}">
        <p14:creationId xmlns:p14="http://schemas.microsoft.com/office/powerpoint/2010/main" val="373613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1402" cy="6858000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439455" y="3975080"/>
            <a:ext cx="5405475" cy="288292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84A000B-E2EE-041B-D3A4-DBA0D72006D5}"/>
              </a:ext>
            </a:extLst>
          </p:cNvPr>
          <p:cNvSpPr txBox="1"/>
          <p:nvPr/>
        </p:nvSpPr>
        <p:spPr>
          <a:xfrm>
            <a:off x="2182763" y="334578"/>
            <a:ext cx="8062452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>
                <a:latin typeface="Monotype Corsiva" panose="03010101010201010101" pitchFamily="66" charset="0"/>
              </a:rPr>
              <a:t>Цель: </a:t>
            </a:r>
            <a:r>
              <a:rPr lang="ru-RU" sz="3200" dirty="0">
                <a:latin typeface="Monotype Corsiva" panose="03010101010201010101" pitchFamily="66" charset="0"/>
              </a:rPr>
              <a:t>формирование у детей осознанного отношения к своему здоровью и навыков здорового образа жизни.</a:t>
            </a:r>
          </a:p>
          <a:p>
            <a:r>
              <a:rPr lang="ru-RU" sz="3200" b="1" i="1" dirty="0">
                <a:latin typeface="Monotype Corsiva" panose="03010101010201010101" pitchFamily="66" charset="0"/>
              </a:rPr>
              <a:t>Задачи: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3200" dirty="0">
                <a:latin typeface="Monotype Corsiva" panose="03010101010201010101" pitchFamily="66" charset="0"/>
              </a:rPr>
              <a:t>	Закреплять знания детей о правилах личной гигиены, правильном питании, пользе физической активности и других аспектах здорового образа жизни;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3200" dirty="0">
                <a:latin typeface="Monotype Corsiva" panose="03010101010201010101" pitchFamily="66" charset="0"/>
              </a:rPr>
              <a:t>	Развивать коммуникативные навыки, умение работать в команде;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3200" dirty="0">
                <a:latin typeface="Monotype Corsiva" panose="03010101010201010101" pitchFamily="66" charset="0"/>
              </a:rPr>
              <a:t>	Воспитывать ответственное отношение к своему здоровью.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A4C5884B-0CE6-6B87-CDB1-E29E30F06C52}"/>
              </a:ext>
            </a:extLst>
          </p:cNvPr>
          <p:cNvSpPr/>
          <p:nvPr/>
        </p:nvSpPr>
        <p:spPr>
          <a:xfrm>
            <a:off x="10598" y="6035000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5153727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1402" cy="6858000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439455" y="3975080"/>
            <a:ext cx="5405475" cy="288292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782FF42-9726-B5EC-840D-D695C9F6510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3077" t="24775" r="10271" b="22682"/>
          <a:stretch/>
        </p:blipFill>
        <p:spPr>
          <a:xfrm>
            <a:off x="7617337" y="877515"/>
            <a:ext cx="4661951" cy="31956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9F7DA6C-EC7E-F6F6-AA24-7EA9D214A27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1088" t="22538" r="7669" b="20207"/>
          <a:stretch/>
        </p:blipFill>
        <p:spPr>
          <a:xfrm>
            <a:off x="2250620" y="2788900"/>
            <a:ext cx="5469013" cy="3854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6DBF647-63D9-B8C1-552A-85E1F0A525B2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9973" t="24092" r="8675" b="20589"/>
          <a:stretch/>
        </p:blipFill>
        <p:spPr>
          <a:xfrm>
            <a:off x="-195005" y="-130356"/>
            <a:ext cx="4891250" cy="33260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381C898B-6BA5-5B42-9F6E-D45D5A5EA118}"/>
              </a:ext>
            </a:extLst>
          </p:cNvPr>
          <p:cNvSpPr/>
          <p:nvPr/>
        </p:nvSpPr>
        <p:spPr>
          <a:xfrm>
            <a:off x="2054045" y="321805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1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23E65E5E-7F17-959C-12BD-FCDF8E4D0B70}"/>
              </a:ext>
            </a:extLst>
          </p:cNvPr>
          <p:cNvSpPr/>
          <p:nvPr/>
        </p:nvSpPr>
        <p:spPr>
          <a:xfrm>
            <a:off x="9595353" y="1150868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2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14436A5A-3418-D6A7-1751-10DAAC4A0154}"/>
              </a:ext>
            </a:extLst>
          </p:cNvPr>
          <p:cNvSpPr/>
          <p:nvPr/>
        </p:nvSpPr>
        <p:spPr>
          <a:xfrm>
            <a:off x="4666117" y="3326049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3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695C34B3-9AB1-66F0-88C7-5E9FA920CC92}"/>
              </a:ext>
            </a:extLst>
          </p:cNvPr>
          <p:cNvSpPr/>
          <p:nvPr/>
        </p:nvSpPr>
        <p:spPr>
          <a:xfrm>
            <a:off x="4020935" y="78567"/>
            <a:ext cx="413953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1 стол- команда </a:t>
            </a:r>
          </a:p>
          <a:p>
            <a:pPr algn="ctr"/>
            <a:r>
              <a:rPr lang="ru-RU" sz="36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«Весёлые доктора»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395D5064-30DF-2132-5D9E-377E1693A55D}"/>
              </a:ext>
            </a:extLst>
          </p:cNvPr>
          <p:cNvSpPr/>
          <p:nvPr/>
        </p:nvSpPr>
        <p:spPr>
          <a:xfrm>
            <a:off x="4023157" y="2000527"/>
            <a:ext cx="406874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2 стол – команда </a:t>
            </a:r>
          </a:p>
          <a:p>
            <a:pPr algn="ctr"/>
            <a:r>
              <a:rPr lang="ru-RU" sz="36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«Супер-витамины»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FCDB02A3-E991-6F9B-4B89-496E7C7D4B8B}"/>
              </a:ext>
            </a:extLst>
          </p:cNvPr>
          <p:cNvSpPr/>
          <p:nvPr/>
        </p:nvSpPr>
        <p:spPr>
          <a:xfrm>
            <a:off x="6473210" y="5432364"/>
            <a:ext cx="404540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3 стол – команда </a:t>
            </a:r>
          </a:p>
          <a:p>
            <a:pPr algn="ctr"/>
            <a:r>
              <a:rPr lang="ru-RU" sz="36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«Фруктовый микс»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F42A4164-CEE1-607C-C609-A49757C7079C}"/>
              </a:ext>
            </a:extLst>
          </p:cNvPr>
          <p:cNvSpPr/>
          <p:nvPr/>
        </p:nvSpPr>
        <p:spPr>
          <a:xfrm>
            <a:off x="51369" y="6032528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5778820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1402" cy="6858000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439455" y="3975080"/>
            <a:ext cx="5405475" cy="2882920"/>
          </a:xfrm>
          <a:prstGeom prst="rect">
            <a:avLst/>
          </a:prstGeom>
        </p:spPr>
      </p:pic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743ADDF2-3EE7-05E0-749B-72F0982AF5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337" y="3018503"/>
            <a:ext cx="8626872" cy="3768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Равнобедренный треугольник 6">
            <a:extLst>
              <a:ext uri="{FF2B5EF4-FFF2-40B4-BE49-F238E27FC236}">
                <a16:creationId xmlns:a16="http://schemas.microsoft.com/office/drawing/2014/main" id="{5655C817-ABC1-1C1C-257B-4683E2B295C0}"/>
              </a:ext>
            </a:extLst>
          </p:cNvPr>
          <p:cNvSpPr/>
          <p:nvPr/>
        </p:nvSpPr>
        <p:spPr>
          <a:xfrm>
            <a:off x="5031717" y="71438"/>
            <a:ext cx="1339586" cy="3357562"/>
          </a:xfrm>
          <a:prstGeom prst="triangl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1A0EAE23-1B1A-D5BD-360A-5740808612D6}"/>
              </a:ext>
            </a:extLst>
          </p:cNvPr>
          <p:cNvSpPr/>
          <p:nvPr/>
        </p:nvSpPr>
        <p:spPr>
          <a:xfrm>
            <a:off x="5233475" y="1477848"/>
            <a:ext cx="931665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15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1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AB6E2BD3-10A7-3270-63A5-57E43C74501A}"/>
              </a:ext>
            </a:extLst>
          </p:cNvPr>
          <p:cNvSpPr/>
          <p:nvPr/>
        </p:nvSpPr>
        <p:spPr>
          <a:xfrm>
            <a:off x="-24998" y="6015335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4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112F3083-F5EE-E87C-C976-2E5998F91348}"/>
              </a:ext>
            </a:extLst>
          </p:cNvPr>
          <p:cNvSpPr/>
          <p:nvPr/>
        </p:nvSpPr>
        <p:spPr>
          <a:xfrm>
            <a:off x="6175738" y="483080"/>
            <a:ext cx="60162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Сектор 1 Всезнайка</a:t>
            </a:r>
          </a:p>
        </p:txBody>
      </p:sp>
    </p:spTree>
    <p:extLst>
      <p:ext uri="{BB962C8B-B14F-4D97-AF65-F5344CB8AC3E}">
        <p14:creationId xmlns:p14="http://schemas.microsoft.com/office/powerpoint/2010/main" val="3391763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EF6991-B80A-D191-C479-C7E1F4BA95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8F2F6D1-1F12-F6CB-9CDE-5B10497C4C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1402" cy="6858000"/>
          </a:xfrm>
          <a:prstGeom prst="rect">
            <a:avLst/>
          </a:prstGeom>
        </p:spPr>
      </p:pic>
      <p:pic>
        <p:nvPicPr>
          <p:cNvPr id="5" name="Объект 4">
            <a:extLst>
              <a:ext uri="{FF2B5EF4-FFF2-40B4-BE49-F238E27FC236}">
                <a16:creationId xmlns:a16="http://schemas.microsoft.com/office/drawing/2014/main" id="{B1FCE541-97A0-2412-C9AB-536C409EE44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439455" y="3975080"/>
            <a:ext cx="5405475" cy="2882920"/>
          </a:xfrm>
          <a:prstGeom prst="rect">
            <a:avLst/>
          </a:prstGeom>
        </p:spPr>
      </p:pic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887F1BCB-3B80-566A-56A5-99D0FF3B7F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337" y="3018503"/>
            <a:ext cx="8626872" cy="3768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Равнобедренный треугольник 6">
            <a:extLst>
              <a:ext uri="{FF2B5EF4-FFF2-40B4-BE49-F238E27FC236}">
                <a16:creationId xmlns:a16="http://schemas.microsoft.com/office/drawing/2014/main" id="{33D01941-D0D9-4293-1D74-9836CB16F565}"/>
              </a:ext>
            </a:extLst>
          </p:cNvPr>
          <p:cNvSpPr/>
          <p:nvPr/>
        </p:nvSpPr>
        <p:spPr>
          <a:xfrm>
            <a:off x="5031717" y="71438"/>
            <a:ext cx="1339586" cy="3357562"/>
          </a:xfrm>
          <a:prstGeom prst="triangl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7450E2E9-067F-4482-976B-D4FDE8FB5FED}"/>
              </a:ext>
            </a:extLst>
          </p:cNvPr>
          <p:cNvSpPr/>
          <p:nvPr/>
        </p:nvSpPr>
        <p:spPr>
          <a:xfrm>
            <a:off x="5233475" y="1477848"/>
            <a:ext cx="931665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15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2</a:t>
            </a:r>
            <a:endParaRPr lang="ru-RU" sz="115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9025087-85AF-9F09-9334-BBEFB4E880BD}"/>
              </a:ext>
            </a:extLst>
          </p:cNvPr>
          <p:cNvSpPr/>
          <p:nvPr/>
        </p:nvSpPr>
        <p:spPr>
          <a:xfrm>
            <a:off x="-24998" y="6015335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5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CC1F4AC6-9642-6AA4-88CC-9EF0BA1CC700}"/>
              </a:ext>
            </a:extLst>
          </p:cNvPr>
          <p:cNvSpPr/>
          <p:nvPr/>
        </p:nvSpPr>
        <p:spPr>
          <a:xfrm>
            <a:off x="6531926" y="483080"/>
            <a:ext cx="53038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Сектор 2 Загадки</a:t>
            </a:r>
          </a:p>
        </p:txBody>
      </p:sp>
    </p:spTree>
    <p:extLst>
      <p:ext uri="{BB962C8B-B14F-4D97-AF65-F5344CB8AC3E}">
        <p14:creationId xmlns:p14="http://schemas.microsoft.com/office/powerpoint/2010/main" val="3076258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6E447D-690C-41EB-57EC-C6A2186A58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7CFB4C9-DA11-E09B-4F38-999856AF2A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1402" cy="6858000"/>
          </a:xfrm>
          <a:prstGeom prst="rect">
            <a:avLst/>
          </a:prstGeom>
        </p:spPr>
      </p:pic>
      <p:pic>
        <p:nvPicPr>
          <p:cNvPr id="5" name="Объект 4">
            <a:extLst>
              <a:ext uri="{FF2B5EF4-FFF2-40B4-BE49-F238E27FC236}">
                <a16:creationId xmlns:a16="http://schemas.microsoft.com/office/drawing/2014/main" id="{AB4C8F64-036B-BFB2-F7C6-427A4889E7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439455" y="3975080"/>
            <a:ext cx="5405475" cy="2882920"/>
          </a:xfrm>
          <a:prstGeom prst="rect">
            <a:avLst/>
          </a:prstGeom>
        </p:spPr>
      </p:pic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64645A48-3C8D-5874-AA1D-1F2644F1BA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337" y="3018503"/>
            <a:ext cx="8626872" cy="3768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Равнобедренный треугольник 6">
            <a:extLst>
              <a:ext uri="{FF2B5EF4-FFF2-40B4-BE49-F238E27FC236}">
                <a16:creationId xmlns:a16="http://schemas.microsoft.com/office/drawing/2014/main" id="{8DB7A86B-5D98-1B54-1152-A804E90C767E}"/>
              </a:ext>
            </a:extLst>
          </p:cNvPr>
          <p:cNvSpPr/>
          <p:nvPr/>
        </p:nvSpPr>
        <p:spPr>
          <a:xfrm>
            <a:off x="5031717" y="71438"/>
            <a:ext cx="1339586" cy="3357562"/>
          </a:xfrm>
          <a:prstGeom prst="triangl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E4AD18F9-FE9D-ADAC-FEDE-3E5265EA874D}"/>
              </a:ext>
            </a:extLst>
          </p:cNvPr>
          <p:cNvSpPr/>
          <p:nvPr/>
        </p:nvSpPr>
        <p:spPr>
          <a:xfrm>
            <a:off x="5233475" y="1477848"/>
            <a:ext cx="931665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15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3</a:t>
            </a:r>
            <a:endParaRPr lang="ru-RU" sz="115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E96FDD80-D44B-3CE3-0EDC-95B33CCB975B}"/>
              </a:ext>
            </a:extLst>
          </p:cNvPr>
          <p:cNvSpPr/>
          <p:nvPr/>
        </p:nvSpPr>
        <p:spPr>
          <a:xfrm>
            <a:off x="-24998" y="6015335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6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EFCF4650-0B51-D9E9-9780-09A8C6E4914B}"/>
              </a:ext>
            </a:extLst>
          </p:cNvPr>
          <p:cNvSpPr/>
          <p:nvPr/>
        </p:nvSpPr>
        <p:spPr>
          <a:xfrm>
            <a:off x="6306309" y="233214"/>
            <a:ext cx="594008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Сектор 3</a:t>
            </a:r>
          </a:p>
          <a:p>
            <a:pPr algn="ctr"/>
            <a:r>
              <a:rPr lang="ru-RU" sz="5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Конкурс капитанов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33735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1402" cy="6858000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439455" y="3975080"/>
            <a:ext cx="5405475" cy="288292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A775DF7-BACB-D095-DC86-21C3F63319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7117" y="491612"/>
            <a:ext cx="7618994" cy="55847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76E3657-1858-3100-D286-047104A5953E}"/>
              </a:ext>
            </a:extLst>
          </p:cNvPr>
          <p:cNvSpPr/>
          <p:nvPr/>
        </p:nvSpPr>
        <p:spPr>
          <a:xfrm>
            <a:off x="247866" y="6076335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39132400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DA34C1-0282-C726-BD12-9E237BCCE8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F0B1CDA-64FE-DA71-8013-0C70AEFD3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1402" cy="6858000"/>
          </a:xfrm>
          <a:prstGeom prst="rect">
            <a:avLst/>
          </a:prstGeom>
        </p:spPr>
      </p:pic>
      <p:pic>
        <p:nvPicPr>
          <p:cNvPr id="5" name="Объект 4">
            <a:extLst>
              <a:ext uri="{FF2B5EF4-FFF2-40B4-BE49-F238E27FC236}">
                <a16:creationId xmlns:a16="http://schemas.microsoft.com/office/drawing/2014/main" id="{6A959005-FCD7-7D74-9CED-917DD314C2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439455" y="3975080"/>
            <a:ext cx="5405475" cy="288292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891233A-D1EF-4B52-034F-F996FA3C95C3}"/>
              </a:ext>
            </a:extLst>
          </p:cNvPr>
          <p:cNvSpPr/>
          <p:nvPr/>
        </p:nvSpPr>
        <p:spPr>
          <a:xfrm>
            <a:off x="361402" y="5934670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8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F3CC5F6-9BF4-0972-A882-1CABFD2CA6B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007" r="3433"/>
          <a:stretch/>
        </p:blipFill>
        <p:spPr>
          <a:xfrm>
            <a:off x="2369575" y="140110"/>
            <a:ext cx="7934632" cy="65777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912019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76546C-7EC1-87B2-3169-9A5CF8829E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E9F8859-7C3B-B8A4-4793-7B5B372B50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1402" cy="6858000"/>
          </a:xfrm>
          <a:prstGeom prst="rect">
            <a:avLst/>
          </a:prstGeom>
        </p:spPr>
      </p:pic>
      <p:pic>
        <p:nvPicPr>
          <p:cNvPr id="5" name="Объект 4">
            <a:extLst>
              <a:ext uri="{FF2B5EF4-FFF2-40B4-BE49-F238E27FC236}">
                <a16:creationId xmlns:a16="http://schemas.microsoft.com/office/drawing/2014/main" id="{AE243763-F821-E17B-8692-714C3E6DC5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439455" y="3975080"/>
            <a:ext cx="5405475" cy="288292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027C74F-7D13-53EA-54F9-20D387B89A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26890" y="277274"/>
            <a:ext cx="7447168" cy="59182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27C99BC-6700-CD5E-19E7-E7B27C9279A5}"/>
              </a:ext>
            </a:extLst>
          </p:cNvPr>
          <p:cNvSpPr/>
          <p:nvPr/>
        </p:nvSpPr>
        <p:spPr>
          <a:xfrm>
            <a:off x="186126" y="6025167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12001162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152</Words>
  <Application>Microsoft Office PowerPoint</Application>
  <PresentationFormat>Широкоэкранный</PresentationFormat>
  <Paragraphs>51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4" baseType="lpstr">
      <vt:lpstr>Arial</vt:lpstr>
      <vt:lpstr>Calibri</vt:lpstr>
      <vt:lpstr>Calibri Light</vt:lpstr>
      <vt:lpstr>Comic Sans MS</vt:lpstr>
      <vt:lpstr>Monotype Corsiva</vt:lpstr>
      <vt:lpstr>Wingdings</vt:lpstr>
      <vt:lpstr>Тема Office</vt:lpstr>
      <vt:lpstr>КВН «Юмористическая ассамблея здоровья»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Иван</dc:creator>
  <cp:lastModifiedBy>Дарья Катаева</cp:lastModifiedBy>
  <cp:revision>3</cp:revision>
  <dcterms:created xsi:type="dcterms:W3CDTF">2022-04-03T15:20:16Z</dcterms:created>
  <dcterms:modified xsi:type="dcterms:W3CDTF">2025-02-14T09:29:25Z</dcterms:modified>
</cp:coreProperties>
</file>