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65" r:id="rId7"/>
    <p:sldId id="262" r:id="rId8"/>
    <p:sldId id="263" r:id="rId9"/>
    <p:sldId id="25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78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E3DB3-2F41-41BD-B1A5-D7C513C66018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0F7EB02-D472-4812-A4F1-0E7AA56AB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E3DB3-2F41-41BD-B1A5-D7C513C66018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7EB02-D472-4812-A4F1-0E7AA56AB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E3DB3-2F41-41BD-B1A5-D7C513C66018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7EB02-D472-4812-A4F1-0E7AA56AB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E3DB3-2F41-41BD-B1A5-D7C513C66018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0F7EB02-D472-4812-A4F1-0E7AA56AB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E3DB3-2F41-41BD-B1A5-D7C513C66018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7EB02-D472-4812-A4F1-0E7AA56ABD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E3DB3-2F41-41BD-B1A5-D7C513C66018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7EB02-D472-4812-A4F1-0E7AA56AB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E3DB3-2F41-41BD-B1A5-D7C513C66018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0F7EB02-D472-4812-A4F1-0E7AA56ABD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E3DB3-2F41-41BD-B1A5-D7C513C66018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7EB02-D472-4812-A4F1-0E7AA56AB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E3DB3-2F41-41BD-B1A5-D7C513C66018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7EB02-D472-4812-A4F1-0E7AA56AB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E3DB3-2F41-41BD-B1A5-D7C513C66018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7EB02-D472-4812-A4F1-0E7AA56AB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E3DB3-2F41-41BD-B1A5-D7C513C66018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7EB02-D472-4812-A4F1-0E7AA56ABD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BAE3DB3-2F41-41BD-B1A5-D7C513C66018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0F7EB02-D472-4812-A4F1-0E7AA56ABD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8;&#1075;&#1086;&#1088;&#1100;\Desktop\&#1082;&#1086;&#1085;&#1082;&#1091;&#1088;&#1089;%20&#1053;&#1088;&#1072;&#1074;&#1089;&#1090;&#1074;&#1077;&#1085;&#1085;&#1099;&#1081;%20&#1087;&#1086;&#1076;&#1074;&#1080;&#1075;%20&#1087;&#1077;&#1076;&#1072;&#1075;&#1086;&#1075;&#1072;%20-%202020\videoplayback.mp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8;&#1075;&#1086;&#1088;&#1100;\Desktop\&#1082;&#1086;&#1085;&#1082;&#1091;&#1088;&#1089;%20&#1053;&#1088;&#1072;&#1074;&#1089;&#1090;&#1074;&#1077;&#1085;&#1085;&#1099;&#1081;%20&#1087;&#1086;&#1076;&#1074;&#1080;&#1075;%20&#1087;&#1077;&#1076;&#1072;&#1075;&#1086;&#1075;&#1072;%20-%202020\&#1084;&#1077;&#1090;&#1086;&#1076;&#1080;&#1095;&#1077;&#1089;&#1082;&#1072;&#1103;%20&#1088;&#1072;&#1079;&#1088;&#1072;&#1073;&#1086;&#1090;&#1082;&#1072;,%20&#1087;&#1088;&#1077;&#1079;&#1077;&#1085;&#1090;&#1072;&#1094;&#1080;&#1103;,%20&#1085;&#1072;&#1075;&#1083;&#1103;&#1076;&#1085;&#1099;&#1077;%20&#1084;&#1072;&#1090;&#1077;&#1088;&#1080;&#1072;&#1083;&#1099;\&#1087;&#1088;&#1077;&#1079;&#1077;&#1085;&#1090;&#1072;&#1094;&#1080;&#1103;%20&#1082;%20&#1091;&#1088;&#1086;&#1082;&#1091;%20&#1103;%20&#1101;&#1090;&#1086;%20&#1095;&#1072;&#1089;&#1090;&#1100;%20&#1084;&#1099;\&#1055;&#1077;&#1089;&#1085;&#1080;%20&#1080;&#1079;%20&#1084;&#1091;&#1083;&#1100;&#1090;&#1092;&#1080;&#1083;&#1100;&#1084;&#1086;&#1074;_-_&#1045;&#1089;&#1083;&#1080;%20&#1089;%20&#1076;&#1088;&#1091;&#1075;&#1086;&#1084;%20&#1074;&#1099;&#1096;&#1077;&#1083;%20&#1074;%20&#1087;&#1091;&#1090;&#1100;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4853411"/>
            <a:ext cx="4267200" cy="1222375"/>
          </a:xfrm>
        </p:spPr>
        <p:txBody>
          <a:bodyPr>
            <a:normAutofit/>
          </a:bodyPr>
          <a:lstStyle/>
          <a:p>
            <a:pPr algn="r"/>
            <a:r>
              <a:rPr lang="ru-RU" sz="1400" dirty="0" smtClean="0"/>
              <a:t>Подготовила: </a:t>
            </a:r>
            <a:r>
              <a:rPr lang="ru-RU" sz="1400" dirty="0" smtClean="0"/>
              <a:t>Позднякова Наталья Александровна,</a:t>
            </a:r>
            <a:br>
              <a:rPr lang="ru-RU" sz="1400" dirty="0" smtClean="0"/>
            </a:br>
            <a:r>
              <a:rPr lang="ru-RU" sz="1400" dirty="0" smtClean="0"/>
              <a:t>учитель начальных  классов</a:t>
            </a:r>
            <a:br>
              <a:rPr lang="ru-RU" sz="1400" dirty="0" smtClean="0"/>
            </a:br>
            <a:r>
              <a:rPr lang="ru-RU" sz="1400" dirty="0" smtClean="0"/>
              <a:t>МБОУ Одинцовская СОШ №9</a:t>
            </a:r>
            <a:br>
              <a:rPr lang="ru-RU" sz="1400" dirty="0" smtClean="0"/>
            </a:br>
            <a:r>
              <a:rPr lang="ru-RU" sz="1400" dirty="0" smtClean="0"/>
              <a:t>им. М. И. </a:t>
            </a:r>
            <a:r>
              <a:rPr lang="ru-RU" sz="1400" dirty="0" err="1" smtClean="0"/>
              <a:t>Неделина</a:t>
            </a: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268760"/>
            <a:ext cx="6211416" cy="158417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2"/>
                </a:solidFill>
                <a:latin typeface="Cambria" pitchFamily="18" charset="0"/>
                <a:ea typeface="Cambria" pitchFamily="18" charset="0"/>
              </a:rPr>
              <a:t>ПРЕЗЕНТАЦИЯ К УРОКУ «ОРКСЭ»</a:t>
            </a:r>
            <a:endParaRPr lang="en-US" sz="2800" b="1" dirty="0" smtClean="0">
              <a:solidFill>
                <a:schemeClr val="accent2"/>
              </a:solidFill>
              <a:latin typeface="Cambria" pitchFamily="18" charset="0"/>
              <a:ea typeface="Cambria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2"/>
                </a:solidFill>
                <a:latin typeface="Cambria" pitchFamily="18" charset="0"/>
                <a:ea typeface="Cambria" pitchFamily="18" charset="0"/>
              </a:rPr>
              <a:t>«Я – это часть Мы»</a:t>
            </a:r>
            <a:endParaRPr lang="ru-RU" sz="2800" b="1" dirty="0">
              <a:solidFill>
                <a:schemeClr val="accent2"/>
              </a:solidFill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ПРАВИЛА РАБОТЫ НА УРОКЕ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1.</a:t>
            </a:r>
            <a:r>
              <a:rPr lang="en-US" dirty="0" smtClean="0"/>
              <a:t>   </a:t>
            </a:r>
            <a:r>
              <a:rPr lang="ru-RU" dirty="0" smtClean="0"/>
              <a:t> Каждый имеет право быть выслушанным: один говорит – все слушают</a:t>
            </a:r>
          </a:p>
          <a:p>
            <a:pPr>
              <a:buNone/>
            </a:pPr>
            <a:r>
              <a:rPr lang="ru-RU" dirty="0" smtClean="0"/>
              <a:t>2.</a:t>
            </a:r>
            <a:r>
              <a:rPr lang="en-US" dirty="0" smtClean="0"/>
              <a:t>   </a:t>
            </a:r>
            <a:r>
              <a:rPr lang="ru-RU" dirty="0" smtClean="0"/>
              <a:t> Каждый имеет право высказать свое мнение и не подвергаться критике при этом.</a:t>
            </a:r>
          </a:p>
          <a:p>
            <a:pPr>
              <a:buNone/>
            </a:pPr>
            <a:r>
              <a:rPr lang="ru-RU" dirty="0" smtClean="0"/>
              <a:t>3.</a:t>
            </a:r>
            <a:r>
              <a:rPr lang="en-US" dirty="0" smtClean="0"/>
              <a:t>   </a:t>
            </a:r>
            <a:r>
              <a:rPr lang="ru-RU" dirty="0" smtClean="0"/>
              <a:t> Плохих мнений не существует.</a:t>
            </a:r>
          </a:p>
          <a:p>
            <a:pPr>
              <a:buNone/>
            </a:pPr>
            <a:r>
              <a:rPr lang="ru-RU" dirty="0" smtClean="0"/>
              <a:t>4.</a:t>
            </a:r>
            <a:r>
              <a:rPr lang="en-US" dirty="0" smtClean="0"/>
              <a:t>   </a:t>
            </a:r>
            <a:r>
              <a:rPr lang="ru-RU" dirty="0" smtClean="0"/>
              <a:t> Каждый говорит только за себя.</a:t>
            </a:r>
          </a:p>
          <a:p>
            <a:pPr>
              <a:buNone/>
            </a:pPr>
            <a:r>
              <a:rPr lang="ru-RU" dirty="0" smtClean="0"/>
              <a:t>5.</a:t>
            </a:r>
            <a:r>
              <a:rPr lang="en-US" dirty="0" smtClean="0"/>
              <a:t>   </a:t>
            </a:r>
            <a:r>
              <a:rPr lang="ru-RU" dirty="0" smtClean="0"/>
              <a:t> ОСНОВНОЕ ПРАВИЛО: относись к другим так, как хочешь, чтобы относились к тебе.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Тема урока:</a:t>
            </a:r>
          </a:p>
          <a:p>
            <a:pPr algn="ctr">
              <a:buNone/>
            </a:pPr>
            <a:r>
              <a:rPr lang="ru-RU" sz="4400" dirty="0" smtClean="0">
                <a:solidFill>
                  <a:schemeClr val="accent2"/>
                </a:solidFill>
              </a:rPr>
              <a:t> « «Я» как части общего «Мы» </a:t>
            </a:r>
            <a:endParaRPr lang="ru-RU" sz="44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g2.goodfon.ru/original/2560x1600/e/f9/svet-krugi-f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Содержимое 3" descr="26883661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68188" y="476672"/>
            <a:ext cx="6012123" cy="61229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riroda9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353918">
            <a:off x="83777" y="170200"/>
            <a:ext cx="4849548" cy="2516366"/>
          </a:xfrm>
          <a:prstGeom prst="rect">
            <a:avLst/>
          </a:prstGeom>
        </p:spPr>
      </p:pic>
      <p:pic>
        <p:nvPicPr>
          <p:cNvPr id="7" name="Рисунок 6" descr="priroda9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75223">
            <a:off x="4078704" y="1312571"/>
            <a:ext cx="4995866" cy="2592288"/>
          </a:xfrm>
          <a:prstGeom prst="rect">
            <a:avLst/>
          </a:prstGeom>
        </p:spPr>
      </p:pic>
      <p:pic>
        <p:nvPicPr>
          <p:cNvPr id="9" name="Рисунок 8" descr="priroda9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645024"/>
            <a:ext cx="5184576" cy="269020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 rot="21299413">
            <a:off x="1636034" y="994592"/>
            <a:ext cx="1986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Cambria" pitchFamily="18" charset="0"/>
                <a:ea typeface="Cambria" pitchFamily="18" charset="0"/>
              </a:rPr>
              <a:t>Друг – </a:t>
            </a:r>
            <a:r>
              <a:rPr lang="ru-RU" sz="2400" dirty="0" smtClean="0">
                <a:latin typeface="Cambria" pitchFamily="18" charset="0"/>
                <a:ea typeface="Cambria" pitchFamily="18" charset="0"/>
              </a:rPr>
              <a:t>это…</a:t>
            </a:r>
            <a:endParaRPr lang="ru-RU" sz="2400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08163">
            <a:off x="5447867" y="2204967"/>
            <a:ext cx="2397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mbria" pitchFamily="18" charset="0"/>
                <a:ea typeface="Cambria" pitchFamily="18" charset="0"/>
              </a:rPr>
              <a:t>Товарищ </a:t>
            </a:r>
            <a:r>
              <a:rPr lang="ru-RU" sz="2400" dirty="0">
                <a:latin typeface="Cambria" pitchFamily="18" charset="0"/>
                <a:ea typeface="Cambria" pitchFamily="18" charset="0"/>
              </a:rPr>
              <a:t>– </a:t>
            </a:r>
            <a:r>
              <a:rPr lang="ru-RU" sz="2400" dirty="0" smtClean="0">
                <a:latin typeface="Cambria" pitchFamily="18" charset="0"/>
                <a:ea typeface="Cambria" pitchFamily="18" charset="0"/>
              </a:rPr>
              <a:t>это…</a:t>
            </a:r>
            <a:endParaRPr lang="ru-RU" sz="2400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1257659">
            <a:off x="1420012" y="4712124"/>
            <a:ext cx="26582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mbria" pitchFamily="18" charset="0"/>
                <a:ea typeface="Cambria" pitchFamily="18" charset="0"/>
              </a:rPr>
              <a:t>Дружба </a:t>
            </a:r>
            <a:r>
              <a:rPr lang="ru-RU" sz="2400" dirty="0">
                <a:latin typeface="Cambria" pitchFamily="18" charset="0"/>
                <a:ea typeface="Cambria" pitchFamily="18" charset="0"/>
              </a:rPr>
              <a:t>– </a:t>
            </a:r>
            <a:r>
              <a:rPr lang="ru-RU" sz="2400" dirty="0" smtClean="0">
                <a:latin typeface="Cambria" pitchFamily="18" charset="0"/>
                <a:ea typeface="Cambria" pitchFamily="18" charset="0"/>
              </a:rPr>
              <a:t>это…</a:t>
            </a:r>
            <a:endParaRPr lang="ru-RU" sz="2400" dirty="0"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79512" y="5085184"/>
            <a:ext cx="8686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</a:rPr>
              <a:t>КАЧЕСТВА:</a:t>
            </a:r>
            <a:r>
              <a:rPr lang="ru-RU" sz="2000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</a:rPr>
              <a:t> Забота, честность, доброта, ответственность, уравновешенность, правдивость, доброжелательность, отзывчивость, справедливость, терпение, дружелюбие, вежливость, тактичность, душевная щедрость, внимательность, искренность и т.д.</a:t>
            </a:r>
            <a:endParaRPr lang="ru-RU" sz="2000" dirty="0">
              <a:solidFill>
                <a:schemeClr val="tx1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026" name="Picture 2" descr="http://www.playcast.ru/uploads/2018/05/28/253090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3062263" cy="3062263"/>
          </a:xfrm>
          <a:prstGeom prst="rect">
            <a:avLst/>
          </a:prstGeom>
          <a:noFill/>
        </p:spPr>
      </p:pic>
      <p:pic>
        <p:nvPicPr>
          <p:cNvPr id="7" name="Picture 2" descr="http://www.playcast.ru/uploads/2018/05/28/253090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239822">
            <a:off x="1795198" y="2452399"/>
            <a:ext cx="3062263" cy="3062263"/>
          </a:xfrm>
          <a:prstGeom prst="rect">
            <a:avLst/>
          </a:prstGeom>
          <a:noFill/>
        </p:spPr>
      </p:pic>
      <p:pic>
        <p:nvPicPr>
          <p:cNvPr id="8" name="Picture 2" descr="http://www.playcast.ru/uploads/2018/05/28/253090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5395527">
            <a:off x="2941093" y="-218131"/>
            <a:ext cx="3062263" cy="3062263"/>
          </a:xfrm>
          <a:prstGeom prst="rect">
            <a:avLst/>
          </a:prstGeom>
          <a:noFill/>
        </p:spPr>
      </p:pic>
      <p:pic>
        <p:nvPicPr>
          <p:cNvPr id="9" name="Picture 2" descr="http://www.playcast.ru/uploads/2018/05/28/253090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980482">
            <a:off x="5846352" y="2440247"/>
            <a:ext cx="3062263" cy="3062263"/>
          </a:xfrm>
          <a:prstGeom prst="rect">
            <a:avLst/>
          </a:prstGeom>
          <a:noFill/>
        </p:spPr>
      </p:pic>
      <p:pic>
        <p:nvPicPr>
          <p:cNvPr id="10" name="Picture 2" descr="http://www.playcast.ru/uploads/2018/05/28/253090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163798">
            <a:off x="6383927" y="299760"/>
            <a:ext cx="3062263" cy="3062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playback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get-pdb/1569924/e5eb5613-34f7-4cb0-a34e-38300a312e56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300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ЗАПОВЕДИ ДРУЖБЫ</a:t>
            </a:r>
            <a:endParaRPr lang="ru-RU" b="1" dirty="0">
              <a:solidFill>
                <a:srgbClr val="002060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sz="2600" dirty="0" smtClean="0"/>
              <a:t>. </a:t>
            </a:r>
            <a:r>
              <a:rPr lang="ru-RU" sz="2600" dirty="0" smtClean="0">
                <a:solidFill>
                  <a:srgbClr val="002060"/>
                </a:solidFill>
              </a:rPr>
              <a:t>Один за всех и все за одного.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</a:rPr>
              <a:t>2. С хорошим другом веселей при удаче, легче в беде.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</a:rPr>
              <a:t>3. Не ссорься и не спорь с другом по пустякам.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</a:rPr>
              <a:t>4. Не ябедничай, лучше сам поправь.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</a:rPr>
              <a:t>5. Не зазнавайся, если у тебя что-то очень хорошо получилось. Не сердись и не падай духом, если у тебя что-то не получилось.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</a:rPr>
              <a:t>6. В разговоре, в игре не будь грубым, не кричи.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Cambria" pitchFamily="18" charset="0"/>
                <a:ea typeface="Cambria" pitchFamily="18" charset="0"/>
              </a:rPr>
              <a:t>«Если с другом вышел в путь»</a:t>
            </a:r>
            <a:br>
              <a:rPr lang="ru-RU" sz="2400" b="1" dirty="0" smtClean="0">
                <a:latin typeface="Cambria" pitchFamily="18" charset="0"/>
                <a:ea typeface="Cambria" pitchFamily="18" charset="0"/>
              </a:rPr>
            </a:br>
            <a:endParaRPr lang="ru-RU" sz="2400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400600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dirty="0" smtClean="0"/>
              <a:t>Если с другом вышел в путь, </a:t>
            </a:r>
            <a:br>
              <a:rPr lang="ru-RU" dirty="0" smtClean="0"/>
            </a:br>
            <a:r>
              <a:rPr lang="ru-RU" dirty="0" smtClean="0"/>
              <a:t>Если с другом вышел в путь - </a:t>
            </a:r>
            <a:br>
              <a:rPr lang="ru-RU" dirty="0" smtClean="0"/>
            </a:br>
            <a:r>
              <a:rPr lang="ru-RU" dirty="0" smtClean="0"/>
              <a:t>Веселей дорога! </a:t>
            </a:r>
            <a:br>
              <a:rPr lang="ru-RU" dirty="0" smtClean="0"/>
            </a:br>
            <a:r>
              <a:rPr lang="ru-RU" dirty="0" smtClean="0"/>
              <a:t>Без друзей меня - чуть-чуть, </a:t>
            </a:r>
            <a:br>
              <a:rPr lang="ru-RU" dirty="0" smtClean="0"/>
            </a:br>
            <a:r>
              <a:rPr lang="ru-RU" dirty="0" smtClean="0"/>
              <a:t>Без друзей меня - чуть-чуть, </a:t>
            </a:r>
            <a:br>
              <a:rPr lang="ru-RU" dirty="0" smtClean="0"/>
            </a:br>
            <a:r>
              <a:rPr lang="ru-RU" dirty="0" smtClean="0"/>
              <a:t>А с друзьями много! </a:t>
            </a:r>
            <a:br>
              <a:rPr lang="ru-RU" dirty="0" smtClean="0"/>
            </a:b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Припев: </a:t>
            </a:r>
            <a:br>
              <a:rPr lang="ru-RU" b="1" dirty="0" smtClean="0"/>
            </a:br>
            <a:r>
              <a:rPr lang="ru-RU" dirty="0" smtClean="0"/>
              <a:t>Что мне снег, что мне зной, </a:t>
            </a:r>
            <a:br>
              <a:rPr lang="ru-RU" dirty="0" smtClean="0"/>
            </a:br>
            <a:r>
              <a:rPr lang="ru-RU" dirty="0" smtClean="0"/>
              <a:t>Что мне дождик проливной, </a:t>
            </a:r>
            <a:br>
              <a:rPr lang="ru-RU" dirty="0" smtClean="0"/>
            </a:br>
            <a:r>
              <a:rPr lang="ru-RU" dirty="0" smtClean="0"/>
              <a:t>Когда мои друзья со мной! </a:t>
            </a:r>
            <a:br>
              <a:rPr lang="ru-RU" dirty="0" smtClean="0"/>
            </a:br>
            <a:endParaRPr lang="ru-RU" dirty="0" smtClean="0"/>
          </a:p>
          <a:p>
            <a:pPr algn="ctr">
              <a:buNone/>
            </a:pPr>
            <a:r>
              <a:rPr lang="ru-RU" dirty="0" smtClean="0"/>
              <a:t>Там, где трудно одному, </a:t>
            </a:r>
            <a:br>
              <a:rPr lang="ru-RU" dirty="0" smtClean="0"/>
            </a:br>
            <a:r>
              <a:rPr lang="ru-RU" dirty="0" smtClean="0"/>
              <a:t>Там, где трудно одному, - </a:t>
            </a:r>
            <a:br>
              <a:rPr lang="ru-RU" dirty="0" smtClean="0"/>
            </a:br>
            <a:r>
              <a:rPr lang="ru-RU" dirty="0" smtClean="0"/>
              <a:t>Справлюсь вместе с вами! </a:t>
            </a:r>
            <a:br>
              <a:rPr lang="ru-RU" dirty="0" smtClean="0"/>
            </a:br>
            <a:r>
              <a:rPr lang="ru-RU" dirty="0" smtClean="0"/>
              <a:t>Где чего-то не пойму, </a:t>
            </a:r>
            <a:br>
              <a:rPr lang="ru-RU" dirty="0" smtClean="0"/>
            </a:br>
            <a:r>
              <a:rPr lang="ru-RU" dirty="0" smtClean="0"/>
              <a:t>Где чего-то не пойму - </a:t>
            </a:r>
            <a:br>
              <a:rPr lang="ru-RU" dirty="0" smtClean="0"/>
            </a:br>
            <a:r>
              <a:rPr lang="ru-RU" dirty="0" smtClean="0"/>
              <a:t>Разберем с друзьями! </a:t>
            </a:r>
            <a:br>
              <a:rPr lang="ru-RU" dirty="0" smtClean="0"/>
            </a:b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Припев: тот - же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медведя я, друзья, </a:t>
            </a:r>
            <a:br>
              <a:rPr lang="ru-RU" dirty="0" smtClean="0"/>
            </a:br>
            <a:r>
              <a:rPr lang="ru-RU" dirty="0" smtClean="0"/>
              <a:t>На медведя я, друзья, </a:t>
            </a:r>
            <a:br>
              <a:rPr lang="ru-RU" dirty="0" smtClean="0"/>
            </a:br>
            <a:r>
              <a:rPr lang="ru-RU" dirty="0" smtClean="0"/>
              <a:t>Выйду без испуга, </a:t>
            </a:r>
            <a:br>
              <a:rPr lang="ru-RU" dirty="0" smtClean="0"/>
            </a:br>
            <a:r>
              <a:rPr lang="ru-RU" dirty="0" smtClean="0"/>
              <a:t>Если с другом буду я, </a:t>
            </a:r>
            <a:br>
              <a:rPr lang="ru-RU" dirty="0" smtClean="0"/>
            </a:br>
            <a:r>
              <a:rPr lang="ru-RU" dirty="0" smtClean="0"/>
              <a:t>Если с другом буду я, </a:t>
            </a:r>
            <a:br>
              <a:rPr lang="ru-RU" dirty="0" smtClean="0"/>
            </a:br>
            <a:r>
              <a:rPr lang="ru-RU" dirty="0" smtClean="0"/>
              <a:t>А медведь - без друга! </a:t>
            </a:r>
            <a:br>
              <a:rPr lang="ru-RU" dirty="0" smtClean="0"/>
            </a:br>
            <a:r>
              <a:rPr lang="ru-RU" b="1" dirty="0" smtClean="0"/>
              <a:t>Припев:</a:t>
            </a:r>
            <a:r>
              <a:rPr lang="ru-RU" dirty="0" smtClean="0"/>
              <a:t> </a:t>
            </a:r>
            <a:r>
              <a:rPr lang="ru-RU" b="1" dirty="0" smtClean="0"/>
              <a:t>тот – же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Песни из мультфильмов_-_Если с другом вышел в пут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7544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8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76</TotalTime>
  <Words>190</Words>
  <Application>Microsoft Office PowerPoint</Application>
  <PresentationFormat>Экран (4:3)</PresentationFormat>
  <Paragraphs>27</Paragraphs>
  <Slides>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Подготовила: Позднякова Наталья Александровна, учитель начальных  классов МБОУ Одинцовская СОШ №9 им. М. И. Неделина</vt:lpstr>
      <vt:lpstr>ПРАВИЛА РАБОТЫ НА УРОКЕ</vt:lpstr>
      <vt:lpstr>Слайд 3</vt:lpstr>
      <vt:lpstr>Слайд 4</vt:lpstr>
      <vt:lpstr>Слайд 5</vt:lpstr>
      <vt:lpstr>Слайд 6</vt:lpstr>
      <vt:lpstr>Слайд 7</vt:lpstr>
      <vt:lpstr>ЗАПОВЕДИ ДРУЖБЫ</vt:lpstr>
      <vt:lpstr>«Если с другом вышел в путь»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Разработала и провела: Позднякова Наталья Александровна, учитель начальных  классов МБОУ Одинцовская СОШ №9 им. М. И. Неделина</dc:title>
  <dc:creator>Игорь</dc:creator>
  <cp:lastModifiedBy>Игорь</cp:lastModifiedBy>
  <cp:revision>11</cp:revision>
  <dcterms:created xsi:type="dcterms:W3CDTF">2020-02-18T09:26:32Z</dcterms:created>
  <dcterms:modified xsi:type="dcterms:W3CDTF">2020-02-24T14:41:46Z</dcterms:modified>
</cp:coreProperties>
</file>