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57" r:id="rId3"/>
    <p:sldId id="269" r:id="rId4"/>
    <p:sldId id="259" r:id="rId5"/>
    <p:sldId id="260" r:id="rId6"/>
    <p:sldId id="270" r:id="rId7"/>
    <p:sldId id="261" r:id="rId8"/>
    <p:sldId id="263" r:id="rId9"/>
    <p:sldId id="264" r:id="rId10"/>
    <p:sldId id="265" r:id="rId11"/>
    <p:sldId id="266" r:id="rId12"/>
    <p:sldId id="271" r:id="rId13"/>
    <p:sldId id="272" r:id="rId14"/>
    <p:sldId id="273" r:id="rId15"/>
    <p:sldId id="274" r:id="rId16"/>
    <p:sldId id="275" r:id="rId17"/>
    <p:sldId id="267" r:id="rId18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AB3C1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B301B821-A1FF-4177-AEE7-76D212191A0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8006" autoAdjust="0"/>
    <p:restoredTop sz="94660"/>
  </p:normalViewPr>
  <p:slideViewPr>
    <p:cSldViewPr snapToGrid="0">
      <p:cViewPr>
        <p:scale>
          <a:sx n="70" d="100"/>
          <a:sy n="70" d="100"/>
        </p:scale>
        <p:origin x="-42" y="-1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AE0576A-EA22-4BD1-8401-A2E86D53F846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DD0F412-3FC5-41CC-B650-50E5670061E0}">
      <dgm:prSet phldrT="[Текст]"/>
      <dgm:spPr/>
      <dgm:t>
        <a:bodyPr/>
        <a:lstStyle/>
        <a:p>
          <a:r>
            <a:rPr lang="ru-RU" dirty="0" smtClean="0"/>
            <a:t>1 этап </a:t>
          </a:r>
          <a:endParaRPr lang="ru-RU" dirty="0"/>
        </a:p>
      </dgm:t>
    </dgm:pt>
    <dgm:pt modelId="{0BB37C61-7214-4A57-9C9C-C8C6749AAC3A}" type="sibTrans" cxnId="{187CFD98-08F7-4114-9EE6-C168266D9290}">
      <dgm:prSet/>
      <dgm:spPr/>
      <dgm:t>
        <a:bodyPr/>
        <a:lstStyle/>
        <a:p>
          <a:endParaRPr lang="ru-RU"/>
        </a:p>
      </dgm:t>
    </dgm:pt>
    <dgm:pt modelId="{CE3559D4-9402-4D2E-9CB1-5F06D9379A31}" type="parTrans" cxnId="{187CFD98-08F7-4114-9EE6-C168266D9290}">
      <dgm:prSet/>
      <dgm:spPr/>
      <dgm:t>
        <a:bodyPr/>
        <a:lstStyle/>
        <a:p>
          <a:endParaRPr lang="ru-RU"/>
        </a:p>
      </dgm:t>
    </dgm:pt>
    <dgm:pt modelId="{E977E4F1-8284-413F-BB20-C750C500055C}">
      <dgm:prSet phldrT="[Текст]"/>
      <dgm:spPr/>
      <dgm:t>
        <a:bodyPr/>
        <a:lstStyle/>
        <a:p>
          <a:r>
            <a:rPr lang="ru-RU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Аналитический</a:t>
          </a:r>
          <a:endParaRPr lang="ru-RU" dirty="0"/>
        </a:p>
      </dgm:t>
    </dgm:pt>
    <dgm:pt modelId="{654348CF-7427-4467-982D-219B4C56A6D4}" type="sibTrans" cxnId="{DE297F79-F867-4082-B9D3-0088775A72D1}">
      <dgm:prSet/>
      <dgm:spPr/>
      <dgm:t>
        <a:bodyPr/>
        <a:lstStyle/>
        <a:p>
          <a:endParaRPr lang="ru-RU"/>
        </a:p>
      </dgm:t>
    </dgm:pt>
    <dgm:pt modelId="{06E85A6A-F7E0-4EDF-830A-08CBB9681540}" type="parTrans" cxnId="{DE297F79-F867-4082-B9D3-0088775A72D1}">
      <dgm:prSet/>
      <dgm:spPr/>
      <dgm:t>
        <a:bodyPr/>
        <a:lstStyle/>
        <a:p>
          <a:endParaRPr lang="ru-RU"/>
        </a:p>
      </dgm:t>
    </dgm:pt>
    <dgm:pt modelId="{A5039889-B28E-4748-B48E-4F3EFC184709}">
      <dgm:prSet phldrT="[Текст]"/>
      <dgm:spPr/>
      <dgm:t>
        <a:bodyPr/>
        <a:lstStyle/>
        <a:p>
          <a:r>
            <a:rPr lang="ru-RU" dirty="0" smtClean="0"/>
            <a:t>3 этап</a:t>
          </a:r>
          <a:endParaRPr lang="ru-RU" dirty="0"/>
        </a:p>
      </dgm:t>
    </dgm:pt>
    <dgm:pt modelId="{627D9012-4A4E-49E9-8B08-03FF4CCC1217}" type="sibTrans" cxnId="{B3FCC07F-58DD-495D-B1F9-FED9A31FEDEC}">
      <dgm:prSet/>
      <dgm:spPr/>
      <dgm:t>
        <a:bodyPr/>
        <a:lstStyle/>
        <a:p>
          <a:endParaRPr lang="ru-RU"/>
        </a:p>
      </dgm:t>
    </dgm:pt>
    <dgm:pt modelId="{B4EAF36D-70FC-43B5-92CD-F26795B5C950}" type="parTrans" cxnId="{B3FCC07F-58DD-495D-B1F9-FED9A31FEDEC}">
      <dgm:prSet/>
      <dgm:spPr/>
      <dgm:t>
        <a:bodyPr/>
        <a:lstStyle/>
        <a:p>
          <a:endParaRPr lang="ru-RU"/>
        </a:p>
      </dgm:t>
    </dgm:pt>
    <dgm:pt modelId="{874FE02F-9593-4A64-A8FA-E08846FB50CB}">
      <dgm:prSet phldrT="[Текст]"/>
      <dgm:spPr/>
      <dgm:t>
        <a:bodyPr/>
        <a:lstStyle/>
        <a:p>
          <a:r>
            <a:rPr lang="ru-RU" dirty="0" smtClean="0"/>
            <a:t>2 этап</a:t>
          </a:r>
          <a:endParaRPr lang="ru-RU" dirty="0"/>
        </a:p>
      </dgm:t>
    </dgm:pt>
    <dgm:pt modelId="{CF828DFD-F67F-481F-BF1B-C57960BD963A}" type="sibTrans" cxnId="{9C37118B-4683-49D5-96DA-BF842DD65F63}">
      <dgm:prSet/>
      <dgm:spPr/>
      <dgm:t>
        <a:bodyPr/>
        <a:lstStyle/>
        <a:p>
          <a:endParaRPr lang="ru-RU"/>
        </a:p>
      </dgm:t>
    </dgm:pt>
    <dgm:pt modelId="{5E417675-C38C-42C1-98D2-F51A1C07E152}" type="parTrans" cxnId="{9C37118B-4683-49D5-96DA-BF842DD65F63}">
      <dgm:prSet/>
      <dgm:spPr/>
      <dgm:t>
        <a:bodyPr/>
        <a:lstStyle/>
        <a:p>
          <a:endParaRPr lang="ru-RU"/>
        </a:p>
      </dgm:t>
    </dgm:pt>
    <dgm:pt modelId="{430234BF-C52D-4FB1-A085-E8DE925D3219}">
      <dgm:prSet/>
      <dgm:spPr/>
      <dgm:t>
        <a:bodyPr/>
        <a:lstStyle/>
        <a:p>
          <a:r>
            <a:rPr lang="ru-RU" i="1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Подготовительный</a:t>
          </a:r>
          <a:endParaRPr lang="ru-RU" i="1" dirty="0">
            <a:solidFill>
              <a:schemeClr val="accent3">
                <a:lumMod val="75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AFE57A41-EDC2-4C49-B008-E2A8CFD2485D}" type="parTrans" cxnId="{4242D62D-0E12-4B9C-BD9C-CD90DD6637F0}">
      <dgm:prSet/>
      <dgm:spPr/>
      <dgm:t>
        <a:bodyPr/>
        <a:lstStyle/>
        <a:p>
          <a:endParaRPr lang="ru-RU"/>
        </a:p>
      </dgm:t>
    </dgm:pt>
    <dgm:pt modelId="{8B7BF19B-D387-4EED-AA3D-2934ED36AE95}" type="sibTrans" cxnId="{4242D62D-0E12-4B9C-BD9C-CD90DD6637F0}">
      <dgm:prSet/>
      <dgm:spPr/>
      <dgm:t>
        <a:bodyPr/>
        <a:lstStyle/>
        <a:p>
          <a:endParaRPr lang="ru-RU"/>
        </a:p>
      </dgm:t>
    </dgm:pt>
    <dgm:pt modelId="{EE0E16D9-771A-4DAE-AD29-687D0EEEB33D}">
      <dgm:prSet/>
      <dgm:spPr/>
      <dgm:t>
        <a:bodyPr/>
        <a:lstStyle/>
        <a:p>
          <a:r>
            <a:rPr lang="ru-RU" i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Реализация проекта</a:t>
          </a:r>
          <a:endParaRPr lang="ru-RU" i="1" dirty="0">
            <a:solidFill>
              <a:schemeClr val="accent2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B6FE0753-50E5-4A3B-B726-399AAEAA1E7E}" type="parTrans" cxnId="{9CAEFB57-32E8-4C99-B087-3DAE25FEF645}">
      <dgm:prSet/>
      <dgm:spPr/>
      <dgm:t>
        <a:bodyPr/>
        <a:lstStyle/>
        <a:p>
          <a:endParaRPr lang="ru-RU"/>
        </a:p>
      </dgm:t>
    </dgm:pt>
    <dgm:pt modelId="{3B28CEAC-42CA-4740-89BF-EB0A8F2B443C}" type="sibTrans" cxnId="{9CAEFB57-32E8-4C99-B087-3DAE25FEF645}">
      <dgm:prSet/>
      <dgm:spPr/>
      <dgm:t>
        <a:bodyPr/>
        <a:lstStyle/>
        <a:p>
          <a:endParaRPr lang="ru-RU"/>
        </a:p>
      </dgm:t>
    </dgm:pt>
    <dgm:pt modelId="{C0D3FBC1-1321-459F-B897-68C772691811}" type="pres">
      <dgm:prSet presAssocID="{3AE0576A-EA22-4BD1-8401-A2E86D53F84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ADC1EA9-A140-4657-AD04-7B5C92370D46}" type="pres">
      <dgm:prSet presAssocID="{8DD0F412-3FC5-41CC-B650-50E5670061E0}" presName="composite" presStyleCnt="0"/>
      <dgm:spPr/>
    </dgm:pt>
    <dgm:pt modelId="{3BC1191B-7DBF-4096-82A8-5583325333B1}" type="pres">
      <dgm:prSet presAssocID="{8DD0F412-3FC5-41CC-B650-50E5670061E0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9CFBD5-75D5-412F-BA7D-2A5CC5895762}" type="pres">
      <dgm:prSet presAssocID="{8DD0F412-3FC5-41CC-B650-50E5670061E0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F4832E-5B0C-4652-B523-AF4D22B1A701}" type="pres">
      <dgm:prSet presAssocID="{0BB37C61-7214-4A57-9C9C-C8C6749AAC3A}" presName="sp" presStyleCnt="0"/>
      <dgm:spPr/>
    </dgm:pt>
    <dgm:pt modelId="{C3D01E41-8189-4EFF-B4C3-967ACD8A515A}" type="pres">
      <dgm:prSet presAssocID="{874FE02F-9593-4A64-A8FA-E08846FB50CB}" presName="composite" presStyleCnt="0"/>
      <dgm:spPr/>
    </dgm:pt>
    <dgm:pt modelId="{76925C6C-3349-457A-9DED-F911B1A2DCE0}" type="pres">
      <dgm:prSet presAssocID="{874FE02F-9593-4A64-A8FA-E08846FB50CB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E7578B-2BEE-46C2-A01B-5F6148E323F5}" type="pres">
      <dgm:prSet presAssocID="{874FE02F-9593-4A64-A8FA-E08846FB50CB}" presName="descendantText" presStyleLbl="alignAcc1" presStyleIdx="1" presStyleCnt="3" custLinFactNeighborX="1126" custLinFactNeighborY="-63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B79D00-ADD3-412B-A79C-F6083893C694}" type="pres">
      <dgm:prSet presAssocID="{CF828DFD-F67F-481F-BF1B-C57960BD963A}" presName="sp" presStyleCnt="0"/>
      <dgm:spPr/>
    </dgm:pt>
    <dgm:pt modelId="{7ECADEAD-C470-465F-B262-1008C2B9628D}" type="pres">
      <dgm:prSet presAssocID="{A5039889-B28E-4748-B48E-4F3EFC184709}" presName="composite" presStyleCnt="0"/>
      <dgm:spPr/>
    </dgm:pt>
    <dgm:pt modelId="{914C97BE-CF36-40DE-BFF2-C8CCE530D57C}" type="pres">
      <dgm:prSet presAssocID="{A5039889-B28E-4748-B48E-4F3EFC184709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EABE84-3448-43D2-AB11-E274A888345E}" type="pres">
      <dgm:prSet presAssocID="{A5039889-B28E-4748-B48E-4F3EFC184709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5FD9A75-6762-49DB-A268-03F8CB43435A}" type="presOf" srcId="{EE0E16D9-771A-4DAE-AD29-687D0EEEB33D}" destId="{FCE7578B-2BEE-46C2-A01B-5F6148E323F5}" srcOrd="0" destOrd="0" presId="urn:microsoft.com/office/officeart/2005/8/layout/chevron2"/>
    <dgm:cxn modelId="{61A60D0D-7645-42CF-803A-862C03561347}" type="presOf" srcId="{8DD0F412-3FC5-41CC-B650-50E5670061E0}" destId="{3BC1191B-7DBF-4096-82A8-5583325333B1}" srcOrd="0" destOrd="0" presId="urn:microsoft.com/office/officeart/2005/8/layout/chevron2"/>
    <dgm:cxn modelId="{4726C44C-0AF4-4AD6-B257-66EAB0768CF8}" type="presOf" srcId="{430234BF-C52D-4FB1-A085-E8DE925D3219}" destId="{459CFBD5-75D5-412F-BA7D-2A5CC5895762}" srcOrd="0" destOrd="0" presId="urn:microsoft.com/office/officeart/2005/8/layout/chevron2"/>
    <dgm:cxn modelId="{9CC471F3-16B3-4BCA-906D-07E2DFC7F5E9}" type="presOf" srcId="{E977E4F1-8284-413F-BB20-C750C500055C}" destId="{82EABE84-3448-43D2-AB11-E274A888345E}" srcOrd="0" destOrd="0" presId="urn:microsoft.com/office/officeart/2005/8/layout/chevron2"/>
    <dgm:cxn modelId="{4242D62D-0E12-4B9C-BD9C-CD90DD6637F0}" srcId="{8DD0F412-3FC5-41CC-B650-50E5670061E0}" destId="{430234BF-C52D-4FB1-A085-E8DE925D3219}" srcOrd="0" destOrd="0" parTransId="{AFE57A41-EDC2-4C49-B008-E2A8CFD2485D}" sibTransId="{8B7BF19B-D387-4EED-AA3D-2934ED36AE95}"/>
    <dgm:cxn modelId="{E8BD6680-6601-49BB-B544-976A153671AA}" type="presOf" srcId="{A5039889-B28E-4748-B48E-4F3EFC184709}" destId="{914C97BE-CF36-40DE-BFF2-C8CCE530D57C}" srcOrd="0" destOrd="0" presId="urn:microsoft.com/office/officeart/2005/8/layout/chevron2"/>
    <dgm:cxn modelId="{187CFD98-08F7-4114-9EE6-C168266D9290}" srcId="{3AE0576A-EA22-4BD1-8401-A2E86D53F846}" destId="{8DD0F412-3FC5-41CC-B650-50E5670061E0}" srcOrd="0" destOrd="0" parTransId="{CE3559D4-9402-4D2E-9CB1-5F06D9379A31}" sibTransId="{0BB37C61-7214-4A57-9C9C-C8C6749AAC3A}"/>
    <dgm:cxn modelId="{B3FCC07F-58DD-495D-B1F9-FED9A31FEDEC}" srcId="{3AE0576A-EA22-4BD1-8401-A2E86D53F846}" destId="{A5039889-B28E-4748-B48E-4F3EFC184709}" srcOrd="2" destOrd="0" parTransId="{B4EAF36D-70FC-43B5-92CD-F26795B5C950}" sibTransId="{627D9012-4A4E-49E9-8B08-03FF4CCC1217}"/>
    <dgm:cxn modelId="{E3590DED-604A-4276-8161-BB8277693D57}" type="presOf" srcId="{3AE0576A-EA22-4BD1-8401-A2E86D53F846}" destId="{C0D3FBC1-1321-459F-B897-68C772691811}" srcOrd="0" destOrd="0" presId="urn:microsoft.com/office/officeart/2005/8/layout/chevron2"/>
    <dgm:cxn modelId="{DE297F79-F867-4082-B9D3-0088775A72D1}" srcId="{A5039889-B28E-4748-B48E-4F3EFC184709}" destId="{E977E4F1-8284-413F-BB20-C750C500055C}" srcOrd="0" destOrd="0" parTransId="{06E85A6A-F7E0-4EDF-830A-08CBB9681540}" sibTransId="{654348CF-7427-4467-982D-219B4C56A6D4}"/>
    <dgm:cxn modelId="{781B1C0A-3026-4268-AFCD-4ED8D79DE957}" type="presOf" srcId="{874FE02F-9593-4A64-A8FA-E08846FB50CB}" destId="{76925C6C-3349-457A-9DED-F911B1A2DCE0}" srcOrd="0" destOrd="0" presId="urn:microsoft.com/office/officeart/2005/8/layout/chevron2"/>
    <dgm:cxn modelId="{9CAEFB57-32E8-4C99-B087-3DAE25FEF645}" srcId="{874FE02F-9593-4A64-A8FA-E08846FB50CB}" destId="{EE0E16D9-771A-4DAE-AD29-687D0EEEB33D}" srcOrd="0" destOrd="0" parTransId="{B6FE0753-50E5-4A3B-B726-399AAEAA1E7E}" sibTransId="{3B28CEAC-42CA-4740-89BF-EB0A8F2B443C}"/>
    <dgm:cxn modelId="{9C37118B-4683-49D5-96DA-BF842DD65F63}" srcId="{3AE0576A-EA22-4BD1-8401-A2E86D53F846}" destId="{874FE02F-9593-4A64-A8FA-E08846FB50CB}" srcOrd="1" destOrd="0" parTransId="{5E417675-C38C-42C1-98D2-F51A1C07E152}" sibTransId="{CF828DFD-F67F-481F-BF1B-C57960BD963A}"/>
    <dgm:cxn modelId="{A404E052-B3E6-41A0-A23E-CFB5C25A65C8}" type="presParOf" srcId="{C0D3FBC1-1321-459F-B897-68C772691811}" destId="{6ADC1EA9-A140-4657-AD04-7B5C92370D46}" srcOrd="0" destOrd="0" presId="urn:microsoft.com/office/officeart/2005/8/layout/chevron2"/>
    <dgm:cxn modelId="{94AC12A2-0B81-4D79-B109-A52CC6E273B3}" type="presParOf" srcId="{6ADC1EA9-A140-4657-AD04-7B5C92370D46}" destId="{3BC1191B-7DBF-4096-82A8-5583325333B1}" srcOrd="0" destOrd="0" presId="urn:microsoft.com/office/officeart/2005/8/layout/chevron2"/>
    <dgm:cxn modelId="{AC08623C-46C3-4C6C-BCD7-D16CD7A3FD39}" type="presParOf" srcId="{6ADC1EA9-A140-4657-AD04-7B5C92370D46}" destId="{459CFBD5-75D5-412F-BA7D-2A5CC5895762}" srcOrd="1" destOrd="0" presId="urn:microsoft.com/office/officeart/2005/8/layout/chevron2"/>
    <dgm:cxn modelId="{6F4AF3D0-C4F4-4FE4-BFA9-8C63DF1E3C65}" type="presParOf" srcId="{C0D3FBC1-1321-459F-B897-68C772691811}" destId="{CCF4832E-5B0C-4652-B523-AF4D22B1A701}" srcOrd="1" destOrd="0" presId="urn:microsoft.com/office/officeart/2005/8/layout/chevron2"/>
    <dgm:cxn modelId="{7AD1C64D-E207-461D-9438-552BEA981B8A}" type="presParOf" srcId="{C0D3FBC1-1321-459F-B897-68C772691811}" destId="{C3D01E41-8189-4EFF-B4C3-967ACD8A515A}" srcOrd="2" destOrd="0" presId="urn:microsoft.com/office/officeart/2005/8/layout/chevron2"/>
    <dgm:cxn modelId="{60819AA4-DF4A-455D-AC07-811253AF7A23}" type="presParOf" srcId="{C3D01E41-8189-4EFF-B4C3-967ACD8A515A}" destId="{76925C6C-3349-457A-9DED-F911B1A2DCE0}" srcOrd="0" destOrd="0" presId="urn:microsoft.com/office/officeart/2005/8/layout/chevron2"/>
    <dgm:cxn modelId="{A097B620-0D65-4F3B-BE0F-2C13E9934A6F}" type="presParOf" srcId="{C3D01E41-8189-4EFF-B4C3-967ACD8A515A}" destId="{FCE7578B-2BEE-46C2-A01B-5F6148E323F5}" srcOrd="1" destOrd="0" presId="urn:microsoft.com/office/officeart/2005/8/layout/chevron2"/>
    <dgm:cxn modelId="{471D7EE7-89A2-4BC1-BDC9-0FD7E739AB11}" type="presParOf" srcId="{C0D3FBC1-1321-459F-B897-68C772691811}" destId="{7CB79D00-ADD3-412B-A79C-F6083893C694}" srcOrd="3" destOrd="0" presId="urn:microsoft.com/office/officeart/2005/8/layout/chevron2"/>
    <dgm:cxn modelId="{F179AD0B-C8DB-47C1-8146-96BD96EF3D3B}" type="presParOf" srcId="{C0D3FBC1-1321-459F-B897-68C772691811}" destId="{7ECADEAD-C470-465F-B262-1008C2B9628D}" srcOrd="4" destOrd="0" presId="urn:microsoft.com/office/officeart/2005/8/layout/chevron2"/>
    <dgm:cxn modelId="{14577BD4-9D75-47E1-AAEF-000640954523}" type="presParOf" srcId="{7ECADEAD-C470-465F-B262-1008C2B9628D}" destId="{914C97BE-CF36-40DE-BFF2-C8CCE530D57C}" srcOrd="0" destOrd="0" presId="urn:microsoft.com/office/officeart/2005/8/layout/chevron2"/>
    <dgm:cxn modelId="{1B703C72-DEDE-4A48-9107-AD627E0F855A}" type="presParOf" srcId="{7ECADEAD-C470-465F-B262-1008C2B9628D}" destId="{82EABE84-3448-43D2-AB11-E274A888345E}" srcOrd="1" destOrd="0" presId="urn:microsoft.com/office/officeart/2005/8/layout/chevron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fld id="{73F7AA83-DE31-4E93-AB07-EF7FB05F6670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32212903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/>
          </a:p>
        </p:txBody>
      </p:sp>
      <p:sp>
        <p:nvSpPr>
          <p:cNvPr id="5" name="Заполнитель заме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t>Щелкните, чтобы изменить стили текста образца слайда</a:t>
            </a:r>
          </a:p>
          <a:p>
            <a:pPr lvl="1" rtl="0"/>
            <a:r>
              <a:t>Второй уровень</a:t>
            </a:r>
          </a:p>
          <a:p>
            <a:pPr lvl="2" rtl="0"/>
            <a:r>
              <a:t>Третий уровень</a:t>
            </a:r>
          </a:p>
          <a:p>
            <a:pPr lvl="3" rtl="0"/>
            <a:r>
              <a:t>Четвертый уровень</a:t>
            </a:r>
          </a:p>
          <a:p>
            <a:pPr lvl="4" rtl="0"/>
            <a:r>
              <a:t>Пятый уровень</a:t>
            </a:r>
          </a:p>
        </p:txBody>
      </p:sp>
      <p:sp>
        <p:nvSpPr>
          <p:cNvPr id="6" name="Заполнитель нижне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fld id="{935E2820-AFE1-45FA-949E-17BDB534E1DC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3157997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4" name="Заполнитель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935E2820-AFE1-45FA-949E-17BDB534E1DC}" type="slidenum">
              <a:rPr lang="en-US" smtClean="0"/>
              <a:pPr rtl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69915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образа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77542409-6A04-4DC6-AC3A-D3758287A8F2}" type="slidenum">
              <a:rPr lang="en-US" smtClean="0"/>
              <a:pPr rtl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09355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935E2820-AFE1-45FA-949E-17BDB534E1DC}" type="slidenum">
              <a:rPr lang="en-US" smtClean="0"/>
              <a:pPr rtl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121491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65213" y="304800"/>
            <a:ext cx="7091361" cy="2793906"/>
          </a:xfrm>
        </p:spPr>
        <p:txBody>
          <a:bodyPr rtlCol="0" anchor="b">
            <a:normAutofit/>
          </a:bodyPr>
          <a:lstStyle>
            <a:lvl1pPr algn="l" rtl="0">
              <a:lnSpc>
                <a:spcPct val="80000"/>
              </a:lnSpc>
              <a:defRPr sz="6600"/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65213" y="3108804"/>
            <a:ext cx="7091361" cy="838200"/>
          </a:xfrm>
        </p:spPr>
        <p:txBody>
          <a:bodyPr rtlCol="0"/>
          <a:lstStyle>
            <a:lvl1pPr marL="0" indent="0" algn="l" rtl="0">
              <a:spcBef>
                <a:spcPts val="0"/>
              </a:spcBef>
              <a:buNone/>
              <a:defRPr sz="2400">
                <a:solidFill>
                  <a:schemeClr val="accent2"/>
                </a:solidFill>
              </a:defRPr>
            </a:lvl1pPr>
            <a:lvl2pPr marL="457200" indent="0" algn="ctr" rtl="0">
              <a:buNone/>
              <a:defRPr sz="2000"/>
            </a:lvl2pPr>
            <a:lvl3pPr marL="914400" indent="0" algn="ctr" rtl="0">
              <a:buNone/>
              <a:defRPr sz="1800"/>
            </a:lvl3pPr>
            <a:lvl4pPr marL="1371600" indent="0" algn="ctr" rtl="0">
              <a:buNone/>
              <a:defRPr sz="1600"/>
            </a:lvl4pPr>
            <a:lvl5pPr marL="1828800" indent="0" algn="ctr" rtl="0">
              <a:buNone/>
              <a:defRPr sz="1600"/>
            </a:lvl5pPr>
            <a:lvl6pPr marL="2286000" indent="0" algn="ctr" rtl="0">
              <a:buNone/>
              <a:defRPr sz="1600"/>
            </a:lvl6pPr>
            <a:lvl7pPr marL="2743200" indent="0" algn="ctr" rtl="0">
              <a:buNone/>
              <a:defRPr sz="1600"/>
            </a:lvl7pPr>
            <a:lvl8pPr marL="3200400" indent="0" algn="ctr" rtl="0">
              <a:buNone/>
              <a:defRPr sz="1600"/>
            </a:lvl8pPr>
            <a:lvl9pPr marL="3657600" indent="0" algn="ctr" rtl="0">
              <a:buNone/>
              <a:defRPr sz="1600"/>
            </a:lvl9pPr>
          </a:lstStyle>
          <a:p>
            <a:pPr rtl="0"/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1890547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4207666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865014" y="304801"/>
            <a:ext cx="1715800" cy="5410200"/>
          </a:xfrm>
        </p:spPr>
        <p:txBody>
          <a:bodyPr vert="eaVert"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209800" y="304801"/>
            <a:ext cx="7502814" cy="5410200"/>
          </a:xfrm>
        </p:spPr>
        <p:txBody>
          <a:bodyPr vert="eaVert"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1299497733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2589990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80013" y="1600200"/>
            <a:ext cx="6400801" cy="2486025"/>
          </a:xfrm>
        </p:spPr>
        <p:txBody>
          <a:bodyPr rtlCol="0" anchor="b">
            <a:normAutofit/>
          </a:bodyPr>
          <a:lstStyle>
            <a:lvl1pPr algn="l" rtl="0">
              <a:defRPr sz="5200"/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5180011" y="4105029"/>
            <a:ext cx="6400801" cy="914400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2000">
                <a:solidFill>
                  <a:schemeClr val="accent2"/>
                </a:solidFill>
              </a:defRPr>
            </a:lvl1pPr>
            <a:lvl2pPr marL="457200" indent="0" algn="l" rtl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l" rtl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2117916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208213" y="1600200"/>
            <a:ext cx="4572000" cy="4114800"/>
          </a:xfrm>
        </p:spPr>
        <p:txBody>
          <a:bodyPr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008813" y="1600200"/>
            <a:ext cx="4572000" cy="4114800"/>
          </a:xfrm>
        </p:spPr>
        <p:txBody>
          <a:bodyPr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3607751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08213" y="1600200"/>
            <a:ext cx="4572000" cy="823912"/>
          </a:xfrm>
        </p:spPr>
        <p:txBody>
          <a:bodyPr rtlCol="0" anchor="ctr">
            <a:noAutofit/>
          </a:bodyPr>
          <a:lstStyle>
            <a:lvl1pPr marL="0" indent="0" algn="l" rtl="0">
              <a:spcBef>
                <a:spcPts val="0"/>
              </a:spcBef>
              <a:buNone/>
              <a:defRPr sz="2100" b="0">
                <a:solidFill>
                  <a:schemeClr val="accent2"/>
                </a:solidFill>
              </a:defRPr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208213" y="2505075"/>
            <a:ext cx="4572000" cy="3337560"/>
          </a:xfrm>
        </p:spPr>
        <p:txBody>
          <a:bodyPr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7008813" y="1600200"/>
            <a:ext cx="4572000" cy="823912"/>
          </a:xfrm>
        </p:spPr>
        <p:txBody>
          <a:bodyPr rtlCol="0" anchor="ctr">
            <a:noAutofit/>
          </a:bodyPr>
          <a:lstStyle>
            <a:lvl1pPr marL="0" indent="0" algn="l" rtl="0">
              <a:spcBef>
                <a:spcPts val="0"/>
              </a:spcBef>
              <a:buNone/>
              <a:defRPr sz="2100" b="0">
                <a:solidFill>
                  <a:schemeClr val="accent2"/>
                </a:solidFill>
              </a:defRPr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7008813" y="2505075"/>
            <a:ext cx="4572000" cy="3337560"/>
          </a:xfrm>
        </p:spPr>
        <p:txBody>
          <a:bodyPr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3833046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36983093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2222526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7612" y="2277477"/>
            <a:ext cx="2743201" cy="2322178"/>
          </a:xfrm>
        </p:spPr>
        <p:txBody>
          <a:bodyPr rtlCol="0" anchor="b">
            <a:normAutofit/>
          </a:bodyPr>
          <a:lstStyle>
            <a:lvl1pPr algn="l" rtl="0">
              <a:defRPr sz="2600">
                <a:solidFill>
                  <a:schemeClr val="accent2"/>
                </a:solidFill>
              </a:defRPr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3813" y="533400"/>
            <a:ext cx="6858000" cy="48006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400"/>
            </a:lvl5pPr>
            <a:lvl6pPr algn="l" rtl="0">
              <a:defRPr sz="1400"/>
            </a:lvl6pPr>
            <a:lvl7pPr algn="l" rtl="0">
              <a:defRPr sz="1400"/>
            </a:lvl7pPr>
            <a:lvl8pPr algn="l" rtl="0">
              <a:defRPr sz="1400"/>
            </a:lvl8pPr>
            <a:lvl9pPr algn="l" rtl="0">
              <a:defRPr sz="14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837614" y="4583187"/>
            <a:ext cx="2743200" cy="1131813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000"/>
              </a:spcBef>
              <a:buNone/>
              <a:defRPr sz="14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1897700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7612" y="2277477"/>
            <a:ext cx="2743201" cy="2322178"/>
          </a:xfrm>
        </p:spPr>
        <p:txBody>
          <a:bodyPr rtlCol="0" anchor="b">
            <a:normAutofit/>
          </a:bodyPr>
          <a:lstStyle>
            <a:lvl1pPr algn="l" rtl="0">
              <a:defRPr sz="2600">
                <a:solidFill>
                  <a:schemeClr val="accent2"/>
                </a:solidFill>
              </a:defRPr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293812" y="533400"/>
            <a:ext cx="6858001" cy="4800600"/>
          </a:xfrm>
          <a:prstGeom prst="roundRect">
            <a:avLst>
              <a:gd name="adj" fmla="val 4409"/>
            </a:avLst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."/>
          <p:cNvSpPr>
            <a:spLocks noGrp="1"/>
          </p:cNvSpPr>
          <p:nvPr>
            <p:ph type="pic" idx="1"/>
          </p:nvPr>
        </p:nvSpPr>
        <p:spPr>
          <a:xfrm>
            <a:off x="1408112" y="647700"/>
            <a:ext cx="6629400" cy="4572000"/>
          </a:xfrm>
          <a:prstGeom prst="roundRect">
            <a:avLst>
              <a:gd name="adj" fmla="val 3725"/>
            </a:avLst>
          </a:prstGeom>
        </p:spPr>
        <p:txBody>
          <a:bodyPr tIns="914400" rtlCol="0">
            <a:normAutofit/>
          </a:bodyPr>
          <a:lstStyle>
            <a:lvl1pPr marL="0" indent="0" algn="ctr" rtl="0">
              <a:buNone/>
              <a:defRPr sz="2400"/>
            </a:lvl1pPr>
            <a:lvl2pPr marL="457200" indent="0" algn="l" rtl="0">
              <a:buNone/>
              <a:defRPr sz="2800"/>
            </a:lvl2pPr>
            <a:lvl3pPr marL="914400" indent="0" algn="l" rtl="0">
              <a:buNone/>
              <a:defRPr sz="2400"/>
            </a:lvl3pPr>
            <a:lvl4pPr marL="1371600" indent="0" algn="l" rtl="0">
              <a:buNone/>
              <a:defRPr sz="2000"/>
            </a:lvl4pPr>
            <a:lvl5pPr marL="1828800" indent="0" algn="l" rtl="0">
              <a:buNone/>
              <a:defRPr sz="2000"/>
            </a:lvl5pPr>
            <a:lvl6pPr marL="2286000" indent="0" algn="l" rtl="0">
              <a:buNone/>
              <a:defRPr sz="2000"/>
            </a:lvl6pPr>
            <a:lvl7pPr marL="2743200" indent="0" algn="l" rtl="0">
              <a:buNone/>
              <a:defRPr sz="2000"/>
            </a:lvl7pPr>
            <a:lvl8pPr marL="3200400" indent="0" algn="l" rtl="0">
              <a:buNone/>
              <a:defRPr sz="2000"/>
            </a:lvl8pPr>
            <a:lvl9pPr marL="3657600" indent="0" algn="l" rtl="0">
              <a:buNone/>
              <a:defRPr sz="2000"/>
            </a:lvl9pPr>
          </a:lstStyle>
          <a:p>
            <a:pPr rtl="0"/>
            <a:r>
              <a:rPr lang="ru-RU" smtClean="0"/>
              <a:t>Вставка рисунка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837614" y="4583187"/>
            <a:ext cx="2743200" cy="1131813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000"/>
              </a:spcBef>
              <a:buNone/>
              <a:defRPr sz="14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639301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8213" y="304800"/>
            <a:ext cx="9372600" cy="12004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"/>
              <a:t>Стиль образца заголовка</a:t>
            </a:r>
            <a:endParaRPr dirty="0"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2208213" y="1600200"/>
            <a:ext cx="93726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"/>
              <a:t>Щелкните, чтобы изменить стили текста образца слайда</a:t>
            </a:r>
          </a:p>
          <a:p>
            <a:pPr lvl="1" rtl="0"/>
            <a:r>
              <a:rPr lang="ru"/>
              <a:t>Второй уровень</a:t>
            </a:r>
          </a:p>
          <a:p>
            <a:pPr lvl="2" rtl="0"/>
            <a:r>
              <a:rPr lang="ru"/>
              <a:t>Третий уровень</a:t>
            </a:r>
          </a:p>
          <a:p>
            <a:pPr lvl="3" rtl="0"/>
            <a:r>
              <a:rPr lang="ru"/>
              <a:t>Четвертый уровень</a:t>
            </a:r>
          </a:p>
          <a:p>
            <a:pPr lvl="4" rtl="0"/>
            <a:r>
              <a:rPr lang="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253576" y="6505078"/>
            <a:ext cx="964036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2"/>
                </a:solidFill>
              </a:defRPr>
            </a:lvl1pPr>
          </a:lstStyle>
          <a:p>
            <a:pPr rtl="0"/>
            <a:r>
              <a:rPr lang="en-US"/>
              <a:t>01.09.2016</a:t>
            </a: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280159" y="6505078"/>
            <a:ext cx="6876415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2"/>
                </a:solidFill>
              </a:defRPr>
            </a:lvl1pPr>
          </a:lstStyle>
          <a:p>
            <a:pPr rtl="0"/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580814" y="6280298"/>
            <a:ext cx="533399" cy="3491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rtl="0">
              <a:defRPr sz="1100" b="1">
                <a:solidFill>
                  <a:srgbClr val="AB3C19"/>
                </a:solidFill>
              </a:defRPr>
            </a:lvl1pPr>
          </a:lstStyle>
          <a:p>
            <a:pPr rtl="0"/>
            <a:fld id="{8FDBFFB2-86D9-4B8F-A59A-553A60B94BBE}" type="slidenum">
              <a:rPr lang="en-US" smtClean="0"/>
              <a:pPr rtl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70255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SzPct val="80000"/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1000"/>
        </a:spcBef>
        <a:buSzPct val="80000"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65213" y="304800"/>
            <a:ext cx="7091361" cy="927100"/>
          </a:xfrm>
        </p:spPr>
        <p:txBody>
          <a:bodyPr rtlCol="0">
            <a:normAutofit/>
          </a:bodyPr>
          <a:lstStyle/>
          <a:p>
            <a:r>
              <a:rPr lang="ru-RU" sz="20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 детский сад №34 «Золотой ключик»</a:t>
            </a:r>
            <a:br>
              <a:rPr lang="ru-RU" sz="20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</a:t>
            </a:r>
            <a:r>
              <a:rPr lang="ru-RU" sz="2000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Абинский</a:t>
            </a:r>
            <a:r>
              <a:rPr lang="ru-RU" sz="20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</a:t>
            </a:r>
            <a:endParaRPr lang="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66813" y="2981804"/>
            <a:ext cx="10466387" cy="3152296"/>
          </a:xfrm>
        </p:spPr>
        <p:txBody>
          <a:bodyPr rtlCol="0">
            <a:noAutofit/>
          </a:bodyPr>
          <a:lstStyle/>
          <a:p>
            <a:r>
              <a:rPr lang="ru-RU" sz="32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Проект в группе «Звездочка»</a:t>
            </a:r>
          </a:p>
          <a:p>
            <a:r>
              <a:rPr lang="ru-RU" sz="3200" b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« Смейся веселей, будешь здоровей»</a:t>
            </a:r>
          </a:p>
          <a:p>
            <a:endParaRPr lang="ru-RU" sz="3200" b="1" dirty="0" smtClean="0">
              <a:solidFill>
                <a:schemeClr val="tx2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200" b="1" dirty="0" smtClean="0">
              <a:solidFill>
                <a:schemeClr val="tx2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200" b="1" dirty="0" smtClean="0">
              <a:solidFill>
                <a:schemeClr val="tx2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3200" b="1" i="1" dirty="0" smtClean="0">
              <a:solidFill>
                <a:schemeClr val="tx2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Воспитатели: Болдырева Н. А </a:t>
            </a:r>
          </a:p>
          <a:p>
            <a:pPr algn="ctr"/>
            <a:r>
              <a:rPr lang="ru-RU" sz="20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</a:t>
            </a:r>
            <a:endParaRPr lang="ru-RU" sz="20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</a:t>
            </a:r>
          </a:p>
          <a:p>
            <a:pPr algn="r"/>
            <a:endParaRPr lang="ru" sz="3200" dirty="0">
              <a:solidFill>
                <a:schemeClr val="tx2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842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0550" y="0"/>
            <a:ext cx="10990263" cy="914400"/>
          </a:xfrm>
        </p:spPr>
        <p:txBody>
          <a:bodyPr rtlCol="0">
            <a:normAutofit/>
          </a:bodyPr>
          <a:lstStyle/>
          <a:p>
            <a:pPr rtl="0"/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Подвижная игра «Солнышко и дождик»  </a:t>
            </a:r>
            <a:endParaRPr lang="ru" sz="40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IMG-20210204-WA0001.jpg"/>
          <p:cNvPicPr>
            <a:picLocks noChangeAspect="1"/>
          </p:cNvPicPr>
          <p:nvPr/>
        </p:nvPicPr>
        <p:blipFill>
          <a:blip r:embed="rId2"/>
          <a:srcRect l="1656" t="10000" r="4305"/>
          <a:stretch>
            <a:fillRect/>
          </a:stretch>
        </p:blipFill>
        <p:spPr>
          <a:xfrm>
            <a:off x="228600" y="913977"/>
            <a:ext cx="9486900" cy="5681619"/>
          </a:xfrm>
          <a:prstGeom prst="rect">
            <a:avLst/>
          </a:prstGeom>
        </p:spPr>
      </p:pic>
      <p:sp>
        <p:nvSpPr>
          <p:cNvPr id="6" name="Солнце 5"/>
          <p:cNvSpPr/>
          <p:nvPr/>
        </p:nvSpPr>
        <p:spPr>
          <a:xfrm>
            <a:off x="9867900" y="5029200"/>
            <a:ext cx="2324100" cy="2133600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лако 6"/>
          <p:cNvSpPr/>
          <p:nvPr/>
        </p:nvSpPr>
        <p:spPr>
          <a:xfrm>
            <a:off x="9963150" y="361950"/>
            <a:ext cx="1828800" cy="1524000"/>
          </a:xfrm>
          <a:prstGeom prst="cloud">
            <a:avLst/>
          </a:prstGeom>
          <a:solidFill>
            <a:schemeClr val="tx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529440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-20210204-WA00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219" y="0"/>
            <a:ext cx="6040939" cy="3657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IMG-20210204-WA000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0440" y="704850"/>
            <a:ext cx="7051560" cy="4857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G-20210204-WA000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38550"/>
            <a:ext cx="5053781" cy="2914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6796471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-20210204-WA0004.jpg"/>
          <p:cNvPicPr>
            <a:picLocks noChangeAspect="1"/>
          </p:cNvPicPr>
          <p:nvPr/>
        </p:nvPicPr>
        <p:blipFill>
          <a:blip r:embed="rId2"/>
          <a:srcRect t="10278" r="41919" b="4444"/>
          <a:stretch>
            <a:fillRect/>
          </a:stretch>
        </p:blipFill>
        <p:spPr>
          <a:xfrm>
            <a:off x="286940" y="781050"/>
            <a:ext cx="5066110" cy="5848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714500" y="0"/>
            <a:ext cx="5962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  <a:t>Подвижная</a:t>
            </a: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игра</a:t>
            </a: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</a:rPr>
              <a:t>«Лягушки»</a:t>
            </a:r>
            <a:endParaRPr lang="ru-RU" sz="36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Рисунок 3" descr="IMG-20210204-WA0007.jpg"/>
          <p:cNvPicPr>
            <a:picLocks noChangeAspect="1"/>
          </p:cNvPicPr>
          <p:nvPr/>
        </p:nvPicPr>
        <p:blipFill>
          <a:blip r:embed="rId3"/>
          <a:srcRect t="8889" r="7669" b="8056"/>
          <a:stretch>
            <a:fillRect/>
          </a:stretch>
        </p:blipFill>
        <p:spPr>
          <a:xfrm>
            <a:off x="5461451" y="1390650"/>
            <a:ext cx="6730550" cy="49339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-20210204-WA0008.jpg"/>
          <p:cNvPicPr>
            <a:picLocks noChangeAspect="1"/>
          </p:cNvPicPr>
          <p:nvPr/>
        </p:nvPicPr>
        <p:blipFill>
          <a:blip r:embed="rId2"/>
          <a:srcRect t="7778" r="25435" b="4167"/>
          <a:stretch>
            <a:fillRect/>
          </a:stretch>
        </p:blipFill>
        <p:spPr>
          <a:xfrm>
            <a:off x="2190750" y="0"/>
            <a:ext cx="8497205" cy="67726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0"/>
            <a:ext cx="7277057" cy="646331"/>
          </a:xfrm>
          <a:prstGeom prst="rect">
            <a:avLst/>
          </a:prstGeom>
          <a:ln w="76200">
            <a:solidFill>
              <a:schemeClr val="accent1">
                <a:lumMod val="50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Лепка «Мячи большие и маленькие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20210208_161944.jpg"/>
          <p:cNvPicPr>
            <a:picLocks noChangeAspect="1"/>
          </p:cNvPicPr>
          <p:nvPr/>
        </p:nvPicPr>
        <p:blipFill>
          <a:blip r:embed="rId2" cstate="print"/>
          <a:srcRect t="29722"/>
          <a:stretch>
            <a:fillRect/>
          </a:stretch>
        </p:blipFill>
        <p:spPr>
          <a:xfrm>
            <a:off x="1390650" y="1162050"/>
            <a:ext cx="9144000" cy="48196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0210208_162532.jpg"/>
          <p:cNvPicPr>
            <a:picLocks noChangeAspect="1"/>
          </p:cNvPicPr>
          <p:nvPr/>
        </p:nvPicPr>
        <p:blipFill>
          <a:blip r:embed="rId2" cstate="print"/>
          <a:srcRect t="20000" r="31667"/>
          <a:stretch>
            <a:fillRect/>
          </a:stretch>
        </p:blipFill>
        <p:spPr>
          <a:xfrm>
            <a:off x="381000" y="323850"/>
            <a:ext cx="6248400" cy="5486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20210208_163207.jpg"/>
          <p:cNvPicPr>
            <a:picLocks noChangeAspect="1"/>
          </p:cNvPicPr>
          <p:nvPr/>
        </p:nvPicPr>
        <p:blipFill>
          <a:blip r:embed="rId3" cstate="print"/>
          <a:srcRect l="20833" t="7222" r="21458" b="32500"/>
          <a:stretch>
            <a:fillRect/>
          </a:stretch>
        </p:blipFill>
        <p:spPr>
          <a:xfrm>
            <a:off x="6915150" y="0"/>
            <a:ext cx="4191000" cy="32832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20210208_162720.jpg"/>
          <p:cNvPicPr>
            <a:picLocks noChangeAspect="1"/>
          </p:cNvPicPr>
          <p:nvPr/>
        </p:nvPicPr>
        <p:blipFill>
          <a:blip r:embed="rId4" cstate="print"/>
          <a:srcRect l="12292" r="8333" b="11944"/>
          <a:stretch>
            <a:fillRect/>
          </a:stretch>
        </p:blipFill>
        <p:spPr>
          <a:xfrm>
            <a:off x="7399812" y="3269800"/>
            <a:ext cx="3992087" cy="3321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-облако 2"/>
          <p:cNvSpPr/>
          <p:nvPr/>
        </p:nvSpPr>
        <p:spPr>
          <a:xfrm>
            <a:off x="3957851" y="-1"/>
            <a:ext cx="3534770" cy="1992573"/>
          </a:xfrm>
          <a:prstGeom prst="cloudCallou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 проектной деятельности «Смейся веселее, будешь здоровее».</a:t>
            </a:r>
            <a:endParaRPr lang="ru-RU" b="1" dirty="0"/>
          </a:p>
        </p:txBody>
      </p:sp>
      <p:sp>
        <p:nvSpPr>
          <p:cNvPr id="4" name="Облако 3"/>
          <p:cNvSpPr/>
          <p:nvPr/>
        </p:nvSpPr>
        <p:spPr>
          <a:xfrm>
            <a:off x="6851176" y="1815152"/>
            <a:ext cx="2292824" cy="914400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Лепка « Мяч»</a:t>
            </a:r>
            <a:endParaRPr lang="ru-RU" sz="16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лако 4"/>
          <p:cNvSpPr/>
          <p:nvPr/>
        </p:nvSpPr>
        <p:spPr>
          <a:xfrm>
            <a:off x="409432" y="2169993"/>
            <a:ext cx="1828801" cy="1201004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1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Картотека подвижных игр.</a:t>
            </a:r>
          </a:p>
          <a:p>
            <a:pPr algn="ctr"/>
            <a:endParaRPr lang="ru-RU" dirty="0"/>
          </a:p>
        </p:txBody>
      </p:sp>
      <p:sp>
        <p:nvSpPr>
          <p:cNvPr id="6" name="Облако 5"/>
          <p:cNvSpPr/>
          <p:nvPr/>
        </p:nvSpPr>
        <p:spPr>
          <a:xfrm>
            <a:off x="3302758" y="2947916"/>
            <a:ext cx="2402006" cy="1255594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Памятка для родителей « Подвижные игры для детей».</a:t>
            </a:r>
            <a:endParaRPr lang="ru-RU" sz="14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блако 6"/>
          <p:cNvSpPr/>
          <p:nvPr/>
        </p:nvSpPr>
        <p:spPr>
          <a:xfrm>
            <a:off x="6332561" y="4162567"/>
            <a:ext cx="2483893" cy="161043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Презентация проекта "Смейся веселей, будешь  здоровей».</a:t>
            </a:r>
            <a:endParaRPr lang="ru-RU" sz="16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блако 7"/>
          <p:cNvSpPr/>
          <p:nvPr/>
        </p:nvSpPr>
        <p:spPr>
          <a:xfrm>
            <a:off x="9103057" y="2975212"/>
            <a:ext cx="2306472" cy="914400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Аппликация « Кувшинки»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88"/>
          <a:stretch/>
        </p:blipFill>
        <p:spPr>
          <a:xfrm>
            <a:off x="0" y="0"/>
            <a:ext cx="8829181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Блок-схема: перфолента 5"/>
          <p:cNvSpPr/>
          <p:nvPr/>
        </p:nvSpPr>
        <p:spPr>
          <a:xfrm>
            <a:off x="6800045" y="0"/>
            <a:ext cx="5391955" cy="3390900"/>
          </a:xfrm>
          <a:prstGeom prst="flowChartPunchedTap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Молодец!!!</a:t>
            </a:r>
          </a:p>
          <a:p>
            <a:pPr algn="ctr"/>
            <a:r>
              <a:rPr lang="ru-RU" sz="5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54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08821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r>
              <a:rPr lang="ru-RU" sz="27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проекта: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Знакомство с  подвижными играми. </a:t>
            </a:r>
            <a:b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Развитие физических качеств</a:t>
            </a:r>
            <a:r>
              <a:rPr lang="ru-RU" sz="2400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ловкости, равновесия, быстроты движений посредством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подвижных игр.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2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97101" y="1955800"/>
            <a:ext cx="9383712" cy="3873500"/>
          </a:xfrm>
        </p:spPr>
        <p:txBody>
          <a:bodyPr rtlCol="0">
            <a:noAutofit/>
          </a:bodyPr>
          <a:lstStyle/>
          <a:p>
            <a:pPr>
              <a:buNone/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 проекта: 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Учить формировать необходимые навыки движения, умение передавать простейшие действия некоторых персонажей ( попрыгать как зайчики, побежали как мышки и 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т.д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) 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Развивать и обогащать двигательные умения детей, используя подвижные игры.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Развивать у детей желание играть вместе со сверстниками и воспитателем в подвижные игры с простым содержанием.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Развивать речь и обогащать активный и пассивный словарь детей.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Укреплять и оздоровлять организм детей, создание условий для радостных эмоциональных переживаний детей.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39288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Схема 28"/>
          <p:cNvGraphicFramePr/>
          <p:nvPr/>
        </p:nvGraphicFramePr>
        <p:xfrm>
          <a:off x="2565400" y="1778000"/>
          <a:ext cx="6705600" cy="419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3" name="Скругленная прямоугольная выноска 22"/>
          <p:cNvSpPr/>
          <p:nvPr/>
        </p:nvSpPr>
        <p:spPr>
          <a:xfrm>
            <a:off x="4114800" y="203200"/>
            <a:ext cx="2209800" cy="1308100"/>
          </a:xfrm>
          <a:prstGeom prst="wedgeRoundRect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Этапы проекта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66169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7913" y="304800"/>
            <a:ext cx="7091361" cy="1409700"/>
          </a:xfrm>
        </p:spPr>
        <p:txBody>
          <a:bodyPr>
            <a:normAutofit fontScale="90000"/>
          </a:bodyPr>
          <a:lstStyle/>
          <a:p>
            <a:r>
              <a:rPr lang="ru-RU" sz="4000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i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1081826" y="180304"/>
            <a:ext cx="5776174" cy="1134146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«Зачем нам двигаться</a:t>
            </a:r>
            <a:r>
              <a:rPr lang="ru-RU" sz="40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40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Подвижные игры</a:t>
            </a:r>
            <a:endParaRPr lang="ru-RU" sz="40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rot="5400000">
            <a:off x="1764678" y="1479132"/>
            <a:ext cx="126579" cy="5318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rot="5400000">
            <a:off x="2368761" y="1980415"/>
            <a:ext cx="1607883" cy="3001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rot="5400000">
            <a:off x="3769755" y="1354784"/>
            <a:ext cx="817625" cy="3988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5293216" y="1352282"/>
            <a:ext cx="644691" cy="48578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Овал 8"/>
          <p:cNvSpPr/>
          <p:nvPr/>
        </p:nvSpPr>
        <p:spPr>
          <a:xfrm>
            <a:off x="70832" y="1619518"/>
            <a:ext cx="2043718" cy="1409431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Развивают активность, инициативу, творчество детей 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483219" y="4353060"/>
            <a:ext cx="2450481" cy="8285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Учат взаимодействию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846231" y="2591874"/>
            <a:ext cx="2106769" cy="1008576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Возможность применить освоенные навыки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5248140" y="1561564"/>
            <a:ext cx="2238510" cy="123878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Дают эмоциональную разрядку, доставляют радость</a:t>
            </a:r>
            <a:endParaRPr lang="ru-RU" sz="1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1951" y="0"/>
            <a:ext cx="8686799" cy="2381249"/>
          </a:xfrm>
        </p:spPr>
        <p:txBody>
          <a:bodyPr rtlCol="0">
            <a:normAutofit fontScale="90000"/>
          </a:bodyPr>
          <a:lstStyle/>
          <a:p>
            <a:r>
              <a:rPr lang="ru-RU" sz="5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/>
              <a:t> </a:t>
            </a:r>
            <a:r>
              <a:rPr lang="ru-RU" sz="36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проекта </a:t>
            </a:r>
            <a:br>
              <a:rPr lang="ru-RU" sz="36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Чтение стихотворения:  </a:t>
            </a:r>
            <a:br>
              <a:rPr lang="ru-RU" sz="36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sz="3600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Высотской</a:t>
            </a:r>
            <a:r>
              <a:rPr lang="ru-RU" sz="36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« Летняя физкультурная». 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" sz="3600" dirty="0"/>
          </a:p>
        </p:txBody>
      </p:sp>
      <p:pic>
        <p:nvPicPr>
          <p:cNvPr id="1026" name="Picture 2" descr="C:\Users\Вадим\Downloads\IMG-20210215-WA0002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2054" y="1910686"/>
            <a:ext cx="6596418" cy="49473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42745684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Утренняя гимнастика</a:t>
            </a:r>
            <a:br>
              <a:rPr lang="ru-RU" sz="4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4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IMG-20210121-WA0031.jpg"/>
          <p:cNvPicPr>
            <a:picLocks noChangeAspect="1"/>
          </p:cNvPicPr>
          <p:nvPr/>
        </p:nvPicPr>
        <p:blipFill>
          <a:blip r:embed="rId2"/>
          <a:srcRect l="2719" t="26687" r="6949" b="2417"/>
          <a:stretch>
            <a:fillRect/>
          </a:stretch>
        </p:blipFill>
        <p:spPr>
          <a:xfrm>
            <a:off x="0" y="2514600"/>
            <a:ext cx="5885815" cy="3905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IMG-20210121-WA0030.jpg"/>
          <p:cNvPicPr>
            <a:picLocks noChangeAspect="1"/>
          </p:cNvPicPr>
          <p:nvPr/>
        </p:nvPicPr>
        <p:blipFill>
          <a:blip r:embed="rId3"/>
          <a:srcRect l="27917" t="22222" r="8959" b="30556"/>
          <a:stretch>
            <a:fillRect/>
          </a:stretch>
        </p:blipFill>
        <p:spPr>
          <a:xfrm>
            <a:off x="6191250" y="1695450"/>
            <a:ext cx="5772150" cy="3238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9100" y="1"/>
            <a:ext cx="6743700" cy="533400"/>
          </a:xfr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/>
          <a:lstStyle/>
          <a:p>
            <a:r>
              <a:rPr lang="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Подвижная игра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 У медведя во бору».</a:t>
            </a:r>
            <a:endParaRPr lang="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IMG-20210121-WA0039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22468" t="4023" r="7265" b="32824"/>
          <a:stretch>
            <a:fillRect/>
          </a:stretch>
        </p:blipFill>
        <p:spPr>
          <a:xfrm>
            <a:off x="285750" y="457200"/>
            <a:ext cx="10032602" cy="6400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6091498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r>
              <a:rPr lang="ru-RU" sz="4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Подвижная игра « Кот и мыши».</a:t>
            </a:r>
            <a:endParaRPr lang="ru" sz="48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20210203_101449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l="14202" t="11111" r="20799" b="3889"/>
          <a:stretch>
            <a:fillRect/>
          </a:stretch>
        </p:blipFill>
        <p:spPr>
          <a:xfrm>
            <a:off x="2190750" y="1670172"/>
            <a:ext cx="3638550" cy="35685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Содержимое 5" descr="20210203_101456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 l="-9549" t="-2777" r="13299"/>
          <a:stretch>
            <a:fillRect/>
          </a:stretch>
        </p:blipFill>
        <p:spPr>
          <a:xfrm>
            <a:off x="6058415" y="1504950"/>
            <a:ext cx="5638285" cy="45155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702010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8213" y="0"/>
            <a:ext cx="9372600" cy="933450"/>
          </a:xfrm>
        </p:spPr>
        <p:txBody>
          <a:bodyPr rtlCol="0">
            <a:normAutofit/>
          </a:bodyPr>
          <a:lstStyle/>
          <a:p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Подвижная игра « Найди свой домик»</a:t>
            </a:r>
            <a:endParaRPr lang="ru" sz="40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pic>
        <p:nvPicPr>
          <p:cNvPr id="7" name="Содержимое 6" descr="IMG-20210121-WA0034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000250" y="1394534"/>
            <a:ext cx="4819650" cy="48157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Содержимое 7" descr="IMG-20210121-WA0035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rcRect t="19534" r="23967" b="19242"/>
          <a:stretch>
            <a:fillRect/>
          </a:stretch>
        </p:blipFill>
        <p:spPr>
          <a:xfrm>
            <a:off x="6841597" y="1600200"/>
            <a:ext cx="4447614" cy="2686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955224699"/>
      </p:ext>
    </p:extLst>
  </p:cSld>
  <p:clrMapOvr>
    <a:masterClrMapping/>
  </p:clrMapOvr>
</p:sld>
</file>

<file path=ppt/theme/theme1.xml><?xml version="1.0" encoding="utf-8"?>
<a:theme xmlns:a="http://schemas.openxmlformats.org/drawingml/2006/main" name="tf03461883_win32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_9532261_TF03461883" id="{671D4EC8-F0D2-4082-A1EE-2E45D761EB1A}" vid="{F8D861EF-0C3B-4A7E-8226-1AE546DA2581}"/>
    </a:ext>
  </a:extLst>
</a:theme>
</file>

<file path=ppt/theme/theme2.xml><?xml version="1.0" encoding="utf-8"?>
<a:theme xmlns:a="http://schemas.openxmlformats.org/drawingml/2006/main" name="Тема Office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tf03461883_win32</Template>
  <TotalTime>154</TotalTime>
  <Words>248</Words>
  <Application>Microsoft Office PowerPoint</Application>
  <PresentationFormat>Произвольный</PresentationFormat>
  <Paragraphs>50</Paragraphs>
  <Slides>17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tf03461883_win32</vt:lpstr>
      <vt:lpstr>Муниципальное бюджетное дошкольное образовательное учреждение детский сад №34 «Золотой ключик» муниципального образования Абинский район</vt:lpstr>
      <vt:lpstr>Цель проекта: Знакомство с  подвижными играми.  Развитие физических качеств : ловкости, равновесия, быстроты движений посредством  подвижных игр. </vt:lpstr>
      <vt:lpstr>Слайд 3</vt:lpstr>
      <vt:lpstr>                </vt:lpstr>
      <vt:lpstr>         Реализация проекта  Чтение стихотворения:   О. Высотской  « Летняя физкультурная».  </vt:lpstr>
      <vt:lpstr>Утренняя гимнастика </vt:lpstr>
      <vt:lpstr>Подвижная игра « У медведя во бору».</vt:lpstr>
      <vt:lpstr>Подвижная игра « Кот и мыши».</vt:lpstr>
      <vt:lpstr>Подвижная игра « Найди свой домик»</vt:lpstr>
      <vt:lpstr>Подвижная игра «Солнышко и дождик»  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Макет заголовка</dc:title>
  <dc:creator>Вадим</dc:creator>
  <cp:lastModifiedBy>Вадим</cp:lastModifiedBy>
  <cp:revision>19</cp:revision>
  <dcterms:created xsi:type="dcterms:W3CDTF">2021-01-31T19:24:00Z</dcterms:created>
  <dcterms:modified xsi:type="dcterms:W3CDTF">2021-04-14T10:14:21Z</dcterms:modified>
</cp:coreProperties>
</file>