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57" r:id="rId4"/>
    <p:sldId id="277" r:id="rId5"/>
    <p:sldId id="258" r:id="rId6"/>
    <p:sldId id="259" r:id="rId7"/>
    <p:sldId id="261" r:id="rId8"/>
    <p:sldId id="262" r:id="rId9"/>
    <p:sldId id="263" r:id="rId10"/>
    <p:sldId id="272" r:id="rId11"/>
    <p:sldId id="264" r:id="rId12"/>
    <p:sldId id="265" r:id="rId13"/>
    <p:sldId id="266" r:id="rId14"/>
    <p:sldId id="267" r:id="rId15"/>
    <p:sldId id="27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B912-3AE3-478D-AE92-306B20B8E8C0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71C3B-0F18-4689-99A5-D3247BBD4A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283574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Город древний, город славный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sz="2400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 descr="clip_image00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924944"/>
            <a:ext cx="6480720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6886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00366_20100405_0236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8352928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400600"/>
          </a:xfrm>
        </p:spPr>
        <p:txBody>
          <a:bodyPr>
            <a:normAutofit/>
          </a:bodyPr>
          <a:lstStyle/>
          <a:p>
            <a:pPr algn="l" fontAlgn="base"/>
            <a:endParaRPr lang="ru-RU" sz="2400" dirty="0"/>
          </a:p>
        </p:txBody>
      </p:sp>
      <p:pic>
        <p:nvPicPr>
          <p:cNvPr id="3" name="Рисунок 2" descr="severnaya_skazka_03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81000"/>
            <a:ext cx="8496944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2376264" cy="20022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f4fb463a03b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616624" cy="3096344"/>
          </a:xfrm>
          <a:prstGeom prst="rect">
            <a:avLst/>
          </a:prstGeom>
        </p:spPr>
      </p:pic>
      <p:pic>
        <p:nvPicPr>
          <p:cNvPr id="5" name="Рисунок 4" descr="c33fc33ef8a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356992"/>
            <a:ext cx="5544616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algn="l"/>
            <a:endParaRPr lang="ru-RU" sz="2400" dirty="0"/>
          </a:p>
        </p:txBody>
      </p:sp>
      <p:pic>
        <p:nvPicPr>
          <p:cNvPr id="3" name="Рисунок 2" descr="31df392bb1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52927" cy="60925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556792"/>
            <a:ext cx="6552728" cy="3744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Набережная г. Белозерс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81762"/>
            <a:ext cx="8496944" cy="60944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32656"/>
            <a:ext cx="4392487" cy="61926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фрагмен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12968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176464"/>
          </a:xfrm>
        </p:spPr>
        <p:txBody>
          <a:bodyPr>
            <a:normAutofit/>
          </a:bodyPr>
          <a:lstStyle/>
          <a:p>
            <a:pPr algn="l"/>
            <a:endParaRPr lang="ru-RU" sz="2800" b="1" dirty="0">
              <a:solidFill>
                <a:schemeClr val="accent2"/>
              </a:solidFill>
            </a:endParaRPr>
          </a:p>
        </p:txBody>
      </p:sp>
      <p:pic>
        <p:nvPicPr>
          <p:cNvPr id="3" name="Рисунок 2" descr="0_c463e_b6dc0a47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280920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f84bc_ef373263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800" y="990600"/>
            <a:ext cx="65024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« В год 6370 (862). Изгнали варяг за море, и не дали им дани, и начали сами собой владеть, и не было среди них правды, и встал род, и была у них усобица, и стали воевать друг с другом. И сказали себе: «Поищем себе князя, который бы владел нами и судил по праву». И пошли за море к варягам, к </a:t>
            </a:r>
            <a:r>
              <a:rPr lang="ru-RU" sz="2000" dirty="0" err="1" smtClean="0"/>
              <a:t>руси</a:t>
            </a:r>
            <a:r>
              <a:rPr lang="ru-RU" sz="2000" dirty="0" smtClean="0"/>
              <a:t>. Те варяги назывались </a:t>
            </a:r>
            <a:r>
              <a:rPr lang="ru-RU" sz="2000" dirty="0" err="1" smtClean="0"/>
              <a:t>русью</a:t>
            </a:r>
            <a:r>
              <a:rPr lang="ru-RU" sz="2000" dirty="0" smtClean="0"/>
              <a:t>, как другие называются шведы, а иные норманны и англы, а ещё иные </a:t>
            </a:r>
            <a:r>
              <a:rPr lang="ru-RU" sz="2000" dirty="0" err="1" smtClean="0"/>
              <a:t>готландцы</a:t>
            </a:r>
            <a:r>
              <a:rPr lang="ru-RU" sz="2000" dirty="0" smtClean="0"/>
              <a:t>, - вот так и эти. Сказали </a:t>
            </a:r>
            <a:r>
              <a:rPr lang="ru-RU" sz="2000" dirty="0" err="1" smtClean="0"/>
              <a:t>руси</a:t>
            </a:r>
            <a:r>
              <a:rPr lang="ru-RU" sz="2000" dirty="0" smtClean="0"/>
              <a:t> чудь, </a:t>
            </a:r>
            <a:r>
              <a:rPr lang="ru-RU" sz="2000" dirty="0" err="1" smtClean="0"/>
              <a:t>словене</a:t>
            </a:r>
            <a:r>
              <a:rPr lang="ru-RU" sz="2000" dirty="0" smtClean="0"/>
              <a:t>, кривичи и весь: «Земля наша велика и обильна, </a:t>
            </a:r>
            <a:r>
              <a:rPr lang="ru-RU" sz="2000" dirty="0" err="1" smtClean="0"/>
              <a:t>апорядка</a:t>
            </a:r>
            <a:r>
              <a:rPr lang="ru-RU" sz="2000" dirty="0" smtClean="0"/>
              <a:t> в ней нет. Приходите княжить и владеть нами». И </a:t>
            </a:r>
            <a:r>
              <a:rPr lang="ru-RU" sz="2000" dirty="0" err="1" smtClean="0"/>
              <a:t>избрались</a:t>
            </a:r>
            <a:r>
              <a:rPr lang="ru-RU" sz="2000" dirty="0" smtClean="0"/>
              <a:t> трое братьев со своими родами, и взяли с собою всю </a:t>
            </a:r>
            <a:r>
              <a:rPr lang="ru-RU" sz="2000" dirty="0" err="1" smtClean="0"/>
              <a:t>русь</a:t>
            </a:r>
            <a:r>
              <a:rPr lang="ru-RU" sz="2000" dirty="0" smtClean="0"/>
              <a:t>, и пришли, и сел старший. </a:t>
            </a:r>
            <a:r>
              <a:rPr lang="ru-RU" sz="2000" dirty="0" err="1" smtClean="0"/>
              <a:t>Рюрик</a:t>
            </a:r>
            <a:r>
              <a:rPr lang="ru-RU" sz="2000" dirty="0" smtClean="0"/>
              <a:t> в Новгороде, а другой </a:t>
            </a:r>
            <a:r>
              <a:rPr lang="ru-RU" sz="2000" dirty="0" err="1" smtClean="0"/>
              <a:t>Синеус</a:t>
            </a:r>
            <a:r>
              <a:rPr lang="ru-RU" sz="2000" dirty="0" smtClean="0"/>
              <a:t> – на </a:t>
            </a:r>
            <a:r>
              <a:rPr lang="ru-RU" sz="2000" dirty="0" err="1" smtClean="0"/>
              <a:t>Белоозере</a:t>
            </a:r>
            <a:r>
              <a:rPr lang="ru-RU" sz="2000" dirty="0" smtClean="0"/>
              <a:t>, а третий, Трувор – в Изборске».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24744"/>
            <a:ext cx="4536504" cy="4536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7321028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24744"/>
            <a:ext cx="7620000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pPr algn="l"/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4" name="Рисунок 3" descr="23586639_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8172400" cy="6129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Autofit/>
          </a:bodyPr>
          <a:lstStyle/>
          <a:p>
            <a:pPr algn="l"/>
            <a:endParaRPr lang="ru-RU" sz="2400" dirty="0"/>
          </a:p>
        </p:txBody>
      </p:sp>
      <p:pic>
        <p:nvPicPr>
          <p:cNvPr id="3" name="Рисунок 2" descr="IMG_63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424936" cy="64087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G_05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96944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 descr="anons_belozersk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717550"/>
            <a:ext cx="7620000" cy="5422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177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Город древний, город славный</vt:lpstr>
      <vt:lpstr>Слайд 2</vt:lpstr>
      <vt:lpstr>Слайд 3</vt:lpstr>
      <vt:lpstr>« В год 6370 (862). Изгнали варяг за море, и не дали им дани, и начали сами собой владеть, и не было среди них правды, и встал род, и была у них усобица, и стали воевать друг с другом. И сказали себе: «Поищем себе князя, который бы владел нами и судил по праву». И пошли за море к варягам, к руси. Те варяги назывались русью, как другие называются шведы, а иные норманны и англы, а ещё иные готландцы, - вот так и эти. Сказали руси чудь, словене, кривичи и весь: «Земля наша велика и обильна, апорядка в ней нет. Приходите княжить и владеть нами». И избрались трое братьев со своими родами, и взяли с собою всю русь, и пришли, и сел старший. Рюрик в Новгороде, а другой Синеус – на Белоозере, а третий, Трувор – в Изборске». </vt:lpstr>
      <vt:lpstr>Слайд 5</vt:lpstr>
      <vt:lpstr> 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и традиции олимпийских игр</dc:title>
  <dc:creator>igor</dc:creator>
  <cp:lastModifiedBy>igor</cp:lastModifiedBy>
  <cp:revision>49</cp:revision>
  <dcterms:created xsi:type="dcterms:W3CDTF">2016-04-21T16:42:10Z</dcterms:created>
  <dcterms:modified xsi:type="dcterms:W3CDTF">2018-02-03T19:10:35Z</dcterms:modified>
</cp:coreProperties>
</file>